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3" r:id="rId1"/>
    <p:sldMasterId id="2147483700" r:id="rId2"/>
    <p:sldMasterId id="2147483724" r:id="rId3"/>
    <p:sldMasterId id="2147483736" r:id="rId4"/>
    <p:sldMasterId id="2147483748" r:id="rId5"/>
  </p:sldMasterIdLst>
  <p:notesMasterIdLst>
    <p:notesMasterId r:id="rId22"/>
  </p:notesMasterIdLst>
  <p:handoutMasterIdLst>
    <p:handoutMasterId r:id="rId23"/>
  </p:handoutMasterIdLst>
  <p:sldIdLst>
    <p:sldId id="346" r:id="rId6"/>
    <p:sldId id="355" r:id="rId7"/>
    <p:sldId id="356" r:id="rId8"/>
    <p:sldId id="364" r:id="rId9"/>
    <p:sldId id="363" r:id="rId10"/>
    <p:sldId id="357" r:id="rId11"/>
    <p:sldId id="360" r:id="rId12"/>
    <p:sldId id="361" r:id="rId13"/>
    <p:sldId id="362" r:id="rId14"/>
    <p:sldId id="371" r:id="rId15"/>
    <p:sldId id="370" r:id="rId16"/>
    <p:sldId id="366" r:id="rId17"/>
    <p:sldId id="365" r:id="rId18"/>
    <p:sldId id="367" r:id="rId19"/>
    <p:sldId id="368" r:id="rId20"/>
    <p:sldId id="369" r:id="rId21"/>
  </p:sldIdLst>
  <p:sldSz cx="12192000" cy="6858000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03" autoAdjust="0"/>
    <p:restoredTop sz="85979" autoAdjust="0"/>
  </p:normalViewPr>
  <p:slideViewPr>
    <p:cSldViewPr>
      <p:cViewPr varScale="1">
        <p:scale>
          <a:sx n="99" d="100"/>
          <a:sy n="99" d="100"/>
        </p:scale>
        <p:origin x="888" y="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06FB6E-7CE7-494B-94DA-4B697BA76A70}" type="datetimeFigureOut">
              <a:rPr lang="ru-RU" smtClean="0"/>
              <a:t>30.01.2026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880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944880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A519F6-1C3B-4049-9794-AA39A566A0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1226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2472" cy="497733"/>
          </a:xfrm>
          <a:prstGeom prst="rect">
            <a:avLst/>
          </a:prstGeom>
        </p:spPr>
        <p:txBody>
          <a:bodyPr vert="horz" lIns="84190" tIns="42095" rIns="84190" bIns="42095" rtlCol="0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089" y="0"/>
            <a:ext cx="2972472" cy="497733"/>
          </a:xfrm>
          <a:prstGeom prst="rect">
            <a:avLst/>
          </a:prstGeom>
        </p:spPr>
        <p:txBody>
          <a:bodyPr vert="horz" lIns="84190" tIns="42095" rIns="84190" bIns="42095" rtlCol="0"/>
          <a:lstStyle>
            <a:lvl1pPr algn="r">
              <a:defRPr sz="1100"/>
            </a:lvl1pPr>
          </a:lstStyle>
          <a:p>
            <a:fld id="{68DDEB22-8CC2-4542-92C3-1E098F218D2B}" type="datetimeFigureOut">
              <a:rPr lang="ru-RU" smtClean="0"/>
              <a:pPr/>
              <a:t>30.01.2026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2713" y="746125"/>
            <a:ext cx="6632575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4190" tIns="42095" rIns="84190" bIns="42095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513" y="4724772"/>
            <a:ext cx="5486976" cy="4476642"/>
          </a:xfrm>
          <a:prstGeom prst="rect">
            <a:avLst/>
          </a:prstGeom>
        </p:spPr>
        <p:txBody>
          <a:bodyPr vert="horz" lIns="84190" tIns="42095" rIns="84190" bIns="42095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067"/>
            <a:ext cx="2972472" cy="497732"/>
          </a:xfrm>
          <a:prstGeom prst="rect">
            <a:avLst/>
          </a:prstGeom>
        </p:spPr>
        <p:txBody>
          <a:bodyPr vert="horz" lIns="84190" tIns="42095" rIns="84190" bIns="42095" rtlCol="0" anchor="b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089" y="9448067"/>
            <a:ext cx="2972472" cy="497732"/>
          </a:xfrm>
          <a:prstGeom prst="rect">
            <a:avLst/>
          </a:prstGeom>
        </p:spPr>
        <p:txBody>
          <a:bodyPr vert="horz" lIns="84190" tIns="42095" rIns="84190" bIns="42095" rtlCol="0" anchor="b"/>
          <a:lstStyle>
            <a:lvl1pPr algn="r">
              <a:defRPr sz="1100"/>
            </a:lvl1pPr>
          </a:lstStyle>
          <a:p>
            <a:fld id="{ADAC30B9-6FC4-4D4B-81E0-7CDBABD6BC5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" y="746125"/>
            <a:ext cx="6629400" cy="37306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 eaLnBrk="1" hangingPunct="1">
              <a:spcBef>
                <a:spcPct val="0"/>
              </a:spcBef>
            </a:pPr>
            <a:r>
              <a:rPr lang="ru-RU" altLang="ru-RU"/>
              <a:t>	</a:t>
            </a:r>
          </a:p>
        </p:txBody>
      </p:sp>
      <p:sp>
        <p:nvSpPr>
          <p:cNvPr id="61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871F4D4-8BEF-44DD-8DAD-5AE56ADFE25C}" type="slidenum">
              <a:rPr kumimoji="0" lang="ru-RU" altLang="ru-RU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ru-RU" altLang="ru-RU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2451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" y="746125"/>
            <a:ext cx="6629400" cy="3730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AC30B9-6FC4-4D4B-81E0-7CDBABD6BC5F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660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 bwMode="gray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/>
          <p:cNvSpPr>
            <a:spLocks noChangeArrowheads="1"/>
          </p:cNvSpPr>
          <p:nvPr/>
        </p:nvSpPr>
        <p:spPr bwMode="ltGray">
          <a:xfrm flipH="1">
            <a:off x="3503085" y="4581525"/>
            <a:ext cx="863600" cy="431800"/>
          </a:xfrm>
          <a:prstGeom prst="homePlate">
            <a:avLst>
              <a:gd name="adj" fmla="val 37500"/>
            </a:avLst>
          </a:prstGeom>
          <a:gradFill rotWithShape="1">
            <a:gsLst>
              <a:gs pos="0">
                <a:schemeClr val="accent2">
                  <a:gamma/>
                  <a:shade val="46275"/>
                  <a:invGamma/>
                </a:schemeClr>
              </a:gs>
              <a:gs pos="100000">
                <a:schemeClr val="accent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Verdana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ltGray">
          <a:xfrm flipH="1">
            <a:off x="3790954" y="4581525"/>
            <a:ext cx="863600" cy="431800"/>
          </a:xfrm>
          <a:prstGeom prst="homePlate">
            <a:avLst>
              <a:gd name="adj" fmla="val 37500"/>
            </a:avLst>
          </a:prstGeom>
          <a:gradFill rotWithShape="1">
            <a:gsLst>
              <a:gs pos="0">
                <a:schemeClr val="accent2">
                  <a:gamma/>
                  <a:shade val="46275"/>
                  <a:invGamma/>
                </a:schemeClr>
              </a:gs>
              <a:gs pos="100000">
                <a:schemeClr val="accent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Verdana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6" name="Group 4"/>
          <p:cNvGrpSpPr>
            <a:grpSpLocks/>
          </p:cNvGrpSpPr>
          <p:nvPr/>
        </p:nvGrpSpPr>
        <p:grpSpPr bwMode="auto">
          <a:xfrm flipH="1">
            <a:off x="4176186" y="4581525"/>
            <a:ext cx="8015817" cy="431800"/>
            <a:chOff x="2381" y="0"/>
            <a:chExt cx="3016" cy="611"/>
          </a:xfrm>
        </p:grpSpPr>
        <p:sp>
          <p:nvSpPr>
            <p:cNvPr id="7" name="Rectangle 5"/>
            <p:cNvSpPr>
              <a:spLocks noChangeArrowheads="1"/>
            </p:cNvSpPr>
            <p:nvPr userDrawn="1"/>
          </p:nvSpPr>
          <p:spPr bwMode="ltGray">
            <a:xfrm>
              <a:off x="2381" y="2"/>
              <a:ext cx="2843" cy="609"/>
            </a:xfrm>
            <a:prstGeom prst="rect">
              <a:avLst/>
            </a:prstGeom>
            <a:gradFill rotWithShape="1">
              <a:gsLst>
                <a:gs pos="0">
                  <a:schemeClr val="accent2">
                    <a:gamma/>
                    <a:tint val="0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Verdana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" name="AutoShape 6"/>
            <p:cNvSpPr>
              <a:spLocks noChangeArrowheads="1"/>
            </p:cNvSpPr>
            <p:nvPr userDrawn="1"/>
          </p:nvSpPr>
          <p:spPr bwMode="ltGray">
            <a:xfrm>
              <a:off x="5109" y="0"/>
              <a:ext cx="288" cy="611"/>
            </a:xfrm>
            <a:prstGeom prst="homePlate">
              <a:avLst>
                <a:gd name="adj" fmla="val 25000"/>
              </a:avLst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l" defTabSz="91442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8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</a:endParaRPr>
            </a:p>
          </p:txBody>
        </p:sp>
      </p:grpSp>
      <p:sp>
        <p:nvSpPr>
          <p:cNvPr id="9" name="Text Box 12"/>
          <p:cNvSpPr txBox="1">
            <a:spLocks noChangeArrowheads="1"/>
          </p:cNvSpPr>
          <p:nvPr/>
        </p:nvSpPr>
        <p:spPr bwMode="ltGray">
          <a:xfrm>
            <a:off x="203200" y="228600"/>
            <a:ext cx="2133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23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ru-RU" sz="2400" b="1" i="0" u="none" strike="noStrike" kern="1200" cap="none" spc="0" normalizeH="0" baseline="0" noProof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</a:rPr>
              <a:t>LOGO</a:t>
            </a:r>
          </a:p>
        </p:txBody>
      </p:sp>
      <p:sp>
        <p:nvSpPr>
          <p:cNvPr id="123911" name="Rectangle 7"/>
          <p:cNvSpPr>
            <a:spLocks noGrp="1" noChangeArrowheads="1"/>
          </p:cNvSpPr>
          <p:nvPr>
            <p:ph type="ctrTitle" sz="quarter"/>
          </p:nvPr>
        </p:nvSpPr>
        <p:spPr>
          <a:xfrm>
            <a:off x="4368800" y="2130428"/>
            <a:ext cx="7518400" cy="1470025"/>
          </a:xfrm>
        </p:spPr>
        <p:txBody>
          <a:bodyPr/>
          <a:lstStyle>
            <a:lvl1pPr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23912" name="Rectangle 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368800" y="4572000"/>
            <a:ext cx="7518400" cy="5334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" name="Rectangle 9"/>
          <p:cNvSpPr>
            <a:spLocks noGrp="1" noChangeArrowheads="1"/>
          </p:cNvSpPr>
          <p:nvPr>
            <p:ph type="dt" sz="quarter" idx="10"/>
          </p:nvPr>
        </p:nvSpPr>
        <p:spPr>
          <a:xfrm>
            <a:off x="609600" y="6324603"/>
            <a:ext cx="2844800" cy="396875"/>
          </a:xfrm>
        </p:spPr>
        <p:txBody>
          <a:bodyPr/>
          <a:lstStyle>
            <a:lvl1pPr>
              <a:defRPr>
                <a:solidFill>
                  <a:srgbClr val="FEFEFE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Rectangle 10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324603"/>
            <a:ext cx="3860800" cy="396875"/>
          </a:xfrm>
        </p:spPr>
        <p:txBody>
          <a:bodyPr/>
          <a:lstStyle>
            <a:lvl1pPr algn="ctr">
              <a:defRPr>
                <a:solidFill>
                  <a:srgbClr val="FEFEFE"/>
                </a:solidFill>
              </a:defRPr>
            </a:lvl1pPr>
          </a:lstStyle>
          <a:p>
            <a:pPr>
              <a:defRPr/>
            </a:pPr>
            <a:r>
              <a:rPr lang="ru-RU"/>
              <a:t>1</a:t>
            </a:r>
          </a:p>
        </p:txBody>
      </p:sp>
      <p:sp>
        <p:nvSpPr>
          <p:cNvPr id="12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324603"/>
            <a:ext cx="2844800" cy="396875"/>
          </a:xfrm>
        </p:spPr>
        <p:txBody>
          <a:bodyPr/>
          <a:lstStyle>
            <a:lvl1pPr>
              <a:defRPr>
                <a:solidFill>
                  <a:srgbClr val="FEFEFE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3D5E7D8-36FD-4369-8D9E-DF642DB291BA}" type="slidenum">
              <a:rPr lang="ru-RU" altLang="ru-RU" sz="1400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 sz="14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8037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66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000066"/>
                </a:solidFill>
              </a:rPr>
              <a:t>1</a:t>
            </a: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6138724-1439-4067-9C82-0853A127A530}" type="slidenum">
              <a:rPr lang="ru-RU" altLang="ru-RU" sz="1400" smtClean="0">
                <a:solidFill>
                  <a:srgbClr val="000066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 sz="1400">
              <a:solidFill>
                <a:srgbClr val="000066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5788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5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12" indent="0">
              <a:buNone/>
              <a:defRPr sz="1800"/>
            </a:lvl2pPr>
            <a:lvl3pPr marL="914423" indent="0">
              <a:buNone/>
              <a:defRPr sz="1600"/>
            </a:lvl3pPr>
            <a:lvl4pPr marL="1371634" indent="0">
              <a:buNone/>
              <a:defRPr sz="1400"/>
            </a:lvl4pPr>
            <a:lvl5pPr marL="1828846" indent="0">
              <a:buNone/>
              <a:defRPr sz="1400"/>
            </a:lvl5pPr>
            <a:lvl6pPr marL="2286057" indent="0">
              <a:buNone/>
              <a:defRPr sz="1400"/>
            </a:lvl6pPr>
            <a:lvl7pPr marL="2743268" indent="0">
              <a:buNone/>
              <a:defRPr sz="1400"/>
            </a:lvl7pPr>
            <a:lvl8pPr marL="3200480" indent="0">
              <a:buNone/>
              <a:defRPr sz="1400"/>
            </a:lvl8pPr>
            <a:lvl9pPr marL="3657692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66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000066"/>
                </a:solidFill>
              </a:rPr>
              <a:t>1</a:t>
            </a: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78A97D8-A710-4C9B-AF3A-0722C9C61F58}" type="slidenum">
              <a:rPr lang="ru-RU" altLang="ru-RU" sz="1400" smtClean="0">
                <a:solidFill>
                  <a:srgbClr val="000066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 sz="1400">
              <a:solidFill>
                <a:srgbClr val="000066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5469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40003" y="990600"/>
            <a:ext cx="4419600" cy="5135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7162803" y="990600"/>
            <a:ext cx="4419600" cy="5135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66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000066"/>
                </a:solidFill>
              </a:rPr>
              <a:t>1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21CB8F0-8BF9-4279-B995-31DFE4EC17CC}" type="slidenum">
              <a:rPr lang="ru-RU" altLang="ru-RU" sz="1400" smtClean="0">
                <a:solidFill>
                  <a:srgbClr val="000066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 sz="1400">
              <a:solidFill>
                <a:srgbClr val="000066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5349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3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2" indent="0">
              <a:buNone/>
              <a:defRPr sz="2000" b="1"/>
            </a:lvl2pPr>
            <a:lvl3pPr marL="914423" indent="0">
              <a:buNone/>
              <a:defRPr sz="1800" b="1"/>
            </a:lvl3pPr>
            <a:lvl4pPr marL="1371634" indent="0">
              <a:buNone/>
              <a:defRPr sz="1600" b="1"/>
            </a:lvl4pPr>
            <a:lvl5pPr marL="1828846" indent="0">
              <a:buNone/>
              <a:defRPr sz="1600" b="1"/>
            </a:lvl5pPr>
            <a:lvl6pPr marL="2286057" indent="0">
              <a:buNone/>
              <a:defRPr sz="1600" b="1"/>
            </a:lvl6pPr>
            <a:lvl7pPr marL="2743268" indent="0">
              <a:buNone/>
              <a:defRPr sz="1600" b="1"/>
            </a:lvl7pPr>
            <a:lvl8pPr marL="3200480" indent="0">
              <a:buNone/>
              <a:defRPr sz="1600" b="1"/>
            </a:lvl8pPr>
            <a:lvl9pPr marL="3657692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3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2" indent="0">
              <a:buNone/>
              <a:defRPr sz="2000" b="1"/>
            </a:lvl2pPr>
            <a:lvl3pPr marL="914423" indent="0">
              <a:buNone/>
              <a:defRPr sz="1800" b="1"/>
            </a:lvl3pPr>
            <a:lvl4pPr marL="1371634" indent="0">
              <a:buNone/>
              <a:defRPr sz="1600" b="1"/>
            </a:lvl4pPr>
            <a:lvl5pPr marL="1828846" indent="0">
              <a:buNone/>
              <a:defRPr sz="1600" b="1"/>
            </a:lvl5pPr>
            <a:lvl6pPr marL="2286057" indent="0">
              <a:buNone/>
              <a:defRPr sz="1600" b="1"/>
            </a:lvl6pPr>
            <a:lvl7pPr marL="2743268" indent="0">
              <a:buNone/>
              <a:defRPr sz="1600" b="1"/>
            </a:lvl7pPr>
            <a:lvl8pPr marL="3200480" indent="0">
              <a:buNone/>
              <a:defRPr sz="1600" b="1"/>
            </a:lvl8pPr>
            <a:lvl9pPr marL="3657692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66"/>
              </a:solidFill>
            </a:endParaRP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000066"/>
                </a:solidFill>
              </a:rPr>
              <a:t>1</a:t>
            </a:r>
          </a:p>
        </p:txBody>
      </p:sp>
      <p:sp>
        <p:nvSpPr>
          <p:cNvPr id="9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2CD16B1-11ED-41E7-872A-D4724359EE53}" type="slidenum">
              <a:rPr lang="ru-RU" altLang="ru-RU" sz="1400" smtClean="0">
                <a:solidFill>
                  <a:srgbClr val="000066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 sz="1400">
              <a:solidFill>
                <a:srgbClr val="000066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2628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66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000066"/>
                </a:solidFill>
              </a:rPr>
              <a:t>1</a:t>
            </a: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1B38052-0BB0-4851-8F21-EF41BB7CC9F4}" type="slidenum">
              <a:rPr lang="ru-RU" altLang="ru-RU" sz="1400" smtClean="0">
                <a:solidFill>
                  <a:srgbClr val="000066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 sz="1400">
              <a:solidFill>
                <a:srgbClr val="000066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6260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66"/>
              </a:solidFill>
            </a:endParaRPr>
          </a:p>
        </p:txBody>
      </p:sp>
      <p:sp>
        <p:nvSpPr>
          <p:cNvPr id="3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000066"/>
                </a:solidFill>
              </a:rPr>
              <a:t>1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59DEAAE-FA7F-4256-99E1-DF667F8A6CC2}" type="slidenum">
              <a:rPr lang="ru-RU" altLang="ru-RU" sz="1400" smtClean="0">
                <a:solidFill>
                  <a:srgbClr val="000066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 sz="1400">
              <a:solidFill>
                <a:srgbClr val="000066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3508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12" indent="0">
              <a:buNone/>
              <a:defRPr sz="1200"/>
            </a:lvl2pPr>
            <a:lvl3pPr marL="914423" indent="0">
              <a:buNone/>
              <a:defRPr sz="1000"/>
            </a:lvl3pPr>
            <a:lvl4pPr marL="1371634" indent="0">
              <a:buNone/>
              <a:defRPr sz="900"/>
            </a:lvl4pPr>
            <a:lvl5pPr marL="1828846" indent="0">
              <a:buNone/>
              <a:defRPr sz="900"/>
            </a:lvl5pPr>
            <a:lvl6pPr marL="2286057" indent="0">
              <a:buNone/>
              <a:defRPr sz="900"/>
            </a:lvl6pPr>
            <a:lvl7pPr marL="2743268" indent="0">
              <a:buNone/>
              <a:defRPr sz="900"/>
            </a:lvl7pPr>
            <a:lvl8pPr marL="3200480" indent="0">
              <a:buNone/>
              <a:defRPr sz="900"/>
            </a:lvl8pPr>
            <a:lvl9pPr marL="3657692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66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000066"/>
                </a:solidFill>
              </a:rPr>
              <a:t>1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F6CC955-5691-4466-9682-6B1CB37AE1FD}" type="slidenum">
              <a:rPr lang="ru-RU" altLang="ru-RU" sz="1400" smtClean="0">
                <a:solidFill>
                  <a:srgbClr val="000066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 sz="1400">
              <a:solidFill>
                <a:srgbClr val="000066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5708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12" indent="0">
              <a:buNone/>
              <a:defRPr sz="2800"/>
            </a:lvl2pPr>
            <a:lvl3pPr marL="914423" indent="0">
              <a:buNone/>
              <a:defRPr sz="2400"/>
            </a:lvl3pPr>
            <a:lvl4pPr marL="1371634" indent="0">
              <a:buNone/>
              <a:defRPr sz="2000"/>
            </a:lvl4pPr>
            <a:lvl5pPr marL="1828846" indent="0">
              <a:buNone/>
              <a:defRPr sz="2000"/>
            </a:lvl5pPr>
            <a:lvl6pPr marL="2286057" indent="0">
              <a:buNone/>
              <a:defRPr sz="2000"/>
            </a:lvl6pPr>
            <a:lvl7pPr marL="2743268" indent="0">
              <a:buNone/>
              <a:defRPr sz="2000"/>
            </a:lvl7pPr>
            <a:lvl8pPr marL="3200480" indent="0">
              <a:buNone/>
              <a:defRPr sz="2000"/>
            </a:lvl8pPr>
            <a:lvl9pPr marL="3657692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12" indent="0">
              <a:buNone/>
              <a:defRPr sz="1200"/>
            </a:lvl2pPr>
            <a:lvl3pPr marL="914423" indent="0">
              <a:buNone/>
              <a:defRPr sz="1000"/>
            </a:lvl3pPr>
            <a:lvl4pPr marL="1371634" indent="0">
              <a:buNone/>
              <a:defRPr sz="900"/>
            </a:lvl4pPr>
            <a:lvl5pPr marL="1828846" indent="0">
              <a:buNone/>
              <a:defRPr sz="900"/>
            </a:lvl5pPr>
            <a:lvl6pPr marL="2286057" indent="0">
              <a:buNone/>
              <a:defRPr sz="900"/>
            </a:lvl6pPr>
            <a:lvl7pPr marL="2743268" indent="0">
              <a:buNone/>
              <a:defRPr sz="900"/>
            </a:lvl7pPr>
            <a:lvl8pPr marL="3200480" indent="0">
              <a:buNone/>
              <a:defRPr sz="900"/>
            </a:lvl8pPr>
            <a:lvl9pPr marL="3657692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66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000066"/>
                </a:solidFill>
              </a:rPr>
              <a:t>1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7AE9F71-1D9A-4545-BE1E-520705A50DC2}" type="slidenum">
              <a:rPr lang="ru-RU" altLang="ru-RU" sz="1400" smtClean="0">
                <a:solidFill>
                  <a:srgbClr val="000066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 sz="1400">
              <a:solidFill>
                <a:srgbClr val="000066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6325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66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000066"/>
                </a:solidFill>
              </a:rPr>
              <a:t>1</a:t>
            </a: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ECC89E0-309C-4414-985A-28B2EF6C2C96}" type="slidenum">
              <a:rPr lang="ru-RU" altLang="ru-RU" sz="1400" smtClean="0">
                <a:solidFill>
                  <a:srgbClr val="000066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 sz="1400">
              <a:solidFill>
                <a:srgbClr val="000066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7964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067802" y="109541"/>
            <a:ext cx="2514601" cy="60166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524000" y="109541"/>
            <a:ext cx="7340601" cy="60166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66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000066"/>
                </a:solidFill>
              </a:rPr>
              <a:t>1</a:t>
            </a: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7B35E3A-9616-49A2-8D9D-73D65A373EC2}" type="slidenum">
              <a:rPr lang="ru-RU" altLang="ru-RU" sz="1400" smtClean="0">
                <a:solidFill>
                  <a:srgbClr val="000066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 sz="1400">
              <a:solidFill>
                <a:srgbClr val="000066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88337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109541"/>
            <a:ext cx="9550400" cy="5937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2540000" y="990600"/>
            <a:ext cx="9042400" cy="5135563"/>
          </a:xfrm>
        </p:spPr>
        <p:txBody>
          <a:bodyPr/>
          <a:lstStyle/>
          <a:p>
            <a:pPr lvl="0"/>
            <a:r>
              <a:rPr lang="ru-RU" noProof="0"/>
              <a:t>Вставка таблицы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66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000066"/>
                </a:solidFill>
              </a:rPr>
              <a:t>1</a:t>
            </a: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FC6584B-0227-483A-8B5C-25D7DEFCD98D}" type="slidenum">
              <a:rPr lang="ru-RU" altLang="ru-RU" sz="1400" smtClean="0">
                <a:solidFill>
                  <a:srgbClr val="000066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 sz="1400">
              <a:solidFill>
                <a:srgbClr val="000066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55162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Заголовок, текст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109541"/>
            <a:ext cx="9550400" cy="5937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2540003" y="990600"/>
            <a:ext cx="4419600" cy="51355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иаграмма 3"/>
          <p:cNvSpPr>
            <a:spLocks noGrp="1"/>
          </p:cNvSpPr>
          <p:nvPr>
            <p:ph type="chart" sz="half" idx="2"/>
          </p:nvPr>
        </p:nvSpPr>
        <p:spPr>
          <a:xfrm>
            <a:off x="7162803" y="990600"/>
            <a:ext cx="4419600" cy="5135563"/>
          </a:xfrm>
        </p:spPr>
        <p:txBody>
          <a:bodyPr/>
          <a:lstStyle/>
          <a:p>
            <a:pPr lvl="0"/>
            <a:r>
              <a:rPr lang="ru-RU" noProof="0"/>
              <a:t>Вставка диаграммы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66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000066"/>
                </a:solidFill>
              </a:rPr>
              <a:t>1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37E26AA-9077-4330-A63F-605EFB5ACB9D}" type="slidenum">
              <a:rPr lang="ru-RU" altLang="ru-RU" sz="1400" smtClean="0">
                <a:solidFill>
                  <a:srgbClr val="000066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 sz="1400">
              <a:solidFill>
                <a:srgbClr val="000066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74164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109541"/>
            <a:ext cx="9550400" cy="5937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2540003" y="990600"/>
            <a:ext cx="4419600" cy="51355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7162803" y="990600"/>
            <a:ext cx="4419600" cy="51355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66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>
                <a:solidFill>
                  <a:srgbClr val="000066"/>
                </a:solidFill>
              </a:rPr>
              <a:t>1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4A51B16-0F98-4CFE-90D6-C0BBC7787A67}" type="slidenum">
              <a:rPr lang="ru-RU" altLang="ru-RU" sz="1400" smtClean="0">
                <a:solidFill>
                  <a:srgbClr val="000066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 sz="1400">
              <a:solidFill>
                <a:srgbClr val="000066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41234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12" indent="0" algn="ctr">
              <a:buNone/>
              <a:defRPr sz="2000"/>
            </a:lvl2pPr>
            <a:lvl3pPr marL="914423" indent="0" algn="ctr">
              <a:buNone/>
              <a:defRPr sz="1800"/>
            </a:lvl3pPr>
            <a:lvl4pPr marL="1371634" indent="0" algn="ctr">
              <a:buNone/>
              <a:defRPr sz="1600"/>
            </a:lvl4pPr>
            <a:lvl5pPr marL="1828846" indent="0" algn="ctr">
              <a:buNone/>
              <a:defRPr sz="1600"/>
            </a:lvl5pPr>
            <a:lvl6pPr marL="2286057" indent="0" algn="ctr">
              <a:buNone/>
              <a:defRPr sz="1600"/>
            </a:lvl6pPr>
            <a:lvl7pPr marL="2743268" indent="0" algn="ctr">
              <a:buNone/>
              <a:defRPr sz="1600"/>
            </a:lvl7pPr>
            <a:lvl8pPr marL="3200480" indent="0" algn="ctr">
              <a:buNone/>
              <a:defRPr sz="1600"/>
            </a:lvl8pPr>
            <a:lvl9pPr marL="3657692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23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23"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Footer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23">
              <a:defRPr/>
            </a:pPr>
            <a:fld id="{D1AAF38A-E108-401E-9768-653C2ABD32AF}" type="slidenum">
              <a:rPr lang="ru-RU" smtClean="0"/>
              <a:pPr defTabSz="914423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6101923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23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23"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Footer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23">
              <a:defRPr/>
            </a:pPr>
            <a:fld id="{F2ACAF98-7FD0-463A-AF98-F809614269AD}" type="slidenum">
              <a:rPr lang="ru-RU" smtClean="0"/>
              <a:pPr defTabSz="914423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52950034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3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3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1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2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9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23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23"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Footer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23">
              <a:defRPr/>
            </a:pPr>
            <a:fld id="{E9E78F54-6BE7-44E5-9B6D-BF54361B1374}" type="slidenum">
              <a:rPr lang="ru-RU" smtClean="0"/>
              <a:pPr defTabSz="914423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40192969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23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23"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Footer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23">
              <a:defRPr/>
            </a:pPr>
            <a:fld id="{791DF34A-5B27-45BB-9F48-CA33570BE902}" type="slidenum">
              <a:rPr lang="ru-RU" smtClean="0"/>
              <a:pPr defTabSz="914423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03408556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9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91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2" indent="0">
              <a:buNone/>
              <a:defRPr sz="2000" b="1"/>
            </a:lvl2pPr>
            <a:lvl3pPr marL="914423" indent="0">
              <a:buNone/>
              <a:defRPr sz="1800" b="1"/>
            </a:lvl3pPr>
            <a:lvl4pPr marL="1371634" indent="0">
              <a:buNone/>
              <a:defRPr sz="1600" b="1"/>
            </a:lvl4pPr>
            <a:lvl5pPr marL="1828846" indent="0">
              <a:buNone/>
              <a:defRPr sz="1600" b="1"/>
            </a:lvl5pPr>
            <a:lvl6pPr marL="2286057" indent="0">
              <a:buNone/>
              <a:defRPr sz="1600" b="1"/>
            </a:lvl6pPr>
            <a:lvl7pPr marL="2743268" indent="0">
              <a:buNone/>
              <a:defRPr sz="1600" b="1"/>
            </a:lvl7pPr>
            <a:lvl8pPr marL="3200480" indent="0">
              <a:buNone/>
              <a:defRPr sz="1600" b="1"/>
            </a:lvl8pPr>
            <a:lvl9pPr marL="3657692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91" y="2505076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2" indent="0">
              <a:buNone/>
              <a:defRPr sz="2000" b="1"/>
            </a:lvl2pPr>
            <a:lvl3pPr marL="914423" indent="0">
              <a:buNone/>
              <a:defRPr sz="1800" b="1"/>
            </a:lvl3pPr>
            <a:lvl4pPr marL="1371634" indent="0">
              <a:buNone/>
              <a:defRPr sz="1600" b="1"/>
            </a:lvl4pPr>
            <a:lvl5pPr marL="1828846" indent="0">
              <a:buNone/>
              <a:defRPr sz="1600" b="1"/>
            </a:lvl5pPr>
            <a:lvl6pPr marL="2286057" indent="0">
              <a:buNone/>
              <a:defRPr sz="1600" b="1"/>
            </a:lvl6pPr>
            <a:lvl7pPr marL="2743268" indent="0">
              <a:buNone/>
              <a:defRPr sz="1600" b="1"/>
            </a:lvl7pPr>
            <a:lvl8pPr marL="3200480" indent="0">
              <a:buNone/>
              <a:defRPr sz="1600" b="1"/>
            </a:lvl8pPr>
            <a:lvl9pPr marL="3657692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3" y="2505076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23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23"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Footer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23">
              <a:defRPr/>
            </a:pPr>
            <a:fld id="{A0A96ADA-47AD-4FF3-8D68-820C56B85DD4}" type="slidenum">
              <a:rPr lang="ru-RU" smtClean="0"/>
              <a:pPr defTabSz="914423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84504055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23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23"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Footer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23">
              <a:defRPr/>
            </a:pPr>
            <a:fld id="{533D04E6-7923-45FB-B003-8677ED451865}" type="slidenum">
              <a:rPr lang="ru-RU" smtClean="0"/>
              <a:pPr defTabSz="914423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158414411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23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23"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Footer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23">
              <a:defRPr/>
            </a:pPr>
            <a:fld id="{0639E7F1-1360-41C1-9354-549E95ABF907}" type="slidenum">
              <a:rPr lang="ru-RU" smtClean="0"/>
              <a:pPr defTabSz="914423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61839843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91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90" y="987425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91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12" indent="0">
              <a:buNone/>
              <a:defRPr sz="1400"/>
            </a:lvl2pPr>
            <a:lvl3pPr marL="914423" indent="0">
              <a:buNone/>
              <a:defRPr sz="1200"/>
            </a:lvl3pPr>
            <a:lvl4pPr marL="1371634" indent="0">
              <a:buNone/>
              <a:defRPr sz="1000"/>
            </a:lvl4pPr>
            <a:lvl5pPr marL="1828846" indent="0">
              <a:buNone/>
              <a:defRPr sz="1000"/>
            </a:lvl5pPr>
            <a:lvl6pPr marL="2286057" indent="0">
              <a:buNone/>
              <a:defRPr sz="1000"/>
            </a:lvl6pPr>
            <a:lvl7pPr marL="2743268" indent="0">
              <a:buNone/>
              <a:defRPr sz="1000"/>
            </a:lvl7pPr>
            <a:lvl8pPr marL="3200480" indent="0">
              <a:buNone/>
              <a:defRPr sz="1000"/>
            </a:lvl8pPr>
            <a:lvl9pPr marL="3657692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23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23"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Footer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23">
              <a:defRPr/>
            </a:pPr>
            <a:fld id="{EFFCBCB0-3843-4241-A6D8-30D6FB0EB8A5}" type="slidenum">
              <a:rPr lang="ru-RU" smtClean="0"/>
              <a:pPr defTabSz="914423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30729211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91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90" y="987425"/>
            <a:ext cx="6172201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12" indent="0">
              <a:buNone/>
              <a:defRPr sz="2800"/>
            </a:lvl2pPr>
            <a:lvl3pPr marL="914423" indent="0">
              <a:buNone/>
              <a:defRPr sz="2400"/>
            </a:lvl3pPr>
            <a:lvl4pPr marL="1371634" indent="0">
              <a:buNone/>
              <a:defRPr sz="2000"/>
            </a:lvl4pPr>
            <a:lvl5pPr marL="1828846" indent="0">
              <a:buNone/>
              <a:defRPr sz="2000"/>
            </a:lvl5pPr>
            <a:lvl6pPr marL="2286057" indent="0">
              <a:buNone/>
              <a:defRPr sz="2000"/>
            </a:lvl6pPr>
            <a:lvl7pPr marL="2743268" indent="0">
              <a:buNone/>
              <a:defRPr sz="2000"/>
            </a:lvl7pPr>
            <a:lvl8pPr marL="3200480" indent="0">
              <a:buNone/>
              <a:defRPr sz="2000"/>
            </a:lvl8pPr>
            <a:lvl9pPr marL="3657692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91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12" indent="0">
              <a:buNone/>
              <a:defRPr sz="1400"/>
            </a:lvl2pPr>
            <a:lvl3pPr marL="914423" indent="0">
              <a:buNone/>
              <a:defRPr sz="1200"/>
            </a:lvl3pPr>
            <a:lvl4pPr marL="1371634" indent="0">
              <a:buNone/>
              <a:defRPr sz="1000"/>
            </a:lvl4pPr>
            <a:lvl5pPr marL="1828846" indent="0">
              <a:buNone/>
              <a:defRPr sz="1000"/>
            </a:lvl5pPr>
            <a:lvl6pPr marL="2286057" indent="0">
              <a:buNone/>
              <a:defRPr sz="1000"/>
            </a:lvl6pPr>
            <a:lvl7pPr marL="2743268" indent="0">
              <a:buNone/>
              <a:defRPr sz="1000"/>
            </a:lvl7pPr>
            <a:lvl8pPr marL="3200480" indent="0">
              <a:buNone/>
              <a:defRPr sz="1000"/>
            </a:lvl8pPr>
            <a:lvl9pPr marL="3657692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23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23"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Footer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23">
              <a:defRPr/>
            </a:pPr>
            <a:fld id="{C9880A16-1D68-47EE-877B-619C4C9945D0}" type="slidenum">
              <a:rPr lang="ru-RU" smtClean="0"/>
              <a:pPr defTabSz="914423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2565556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23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23"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Footer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23">
              <a:defRPr/>
            </a:pPr>
            <a:fld id="{406B0074-B6F6-4451-99E7-2A9FFE3EADB1}" type="slidenum">
              <a:rPr lang="ru-RU" smtClean="0"/>
              <a:pPr defTabSz="914423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42551597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defTabSz="914423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defTabSz="914423"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Footer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defTabSz="914423">
              <a:defRPr/>
            </a:pPr>
            <a:fld id="{F23A097B-DC06-43A3-9D4E-575FEF7CF271}" type="slidenum">
              <a:rPr lang="ru-RU" smtClean="0"/>
              <a:pPr defTabSz="914423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27000767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23">
              <a:defRPr/>
            </a:pPr>
            <a:fld id="{265BA525-EEF0-488D-9822-5FB8ED9155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23">
                <a:defRPr/>
              </a:pPr>
              <a:t>30.01.2026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23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23">
              <a:defRPr/>
            </a:pPr>
            <a:fld id="{D0E7093E-1A8C-4F54-B318-E21136DFFF6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23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2156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23">
              <a:defRPr/>
            </a:pPr>
            <a:fld id="{265BA525-EEF0-488D-9822-5FB8ED9155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23">
                <a:defRPr/>
              </a:pPr>
              <a:t>30.01.2026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23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23">
              <a:defRPr/>
            </a:pPr>
            <a:fld id="{D0E7093E-1A8C-4F54-B318-E21136DFFF6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23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4676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5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1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2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4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5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8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9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23">
              <a:defRPr/>
            </a:pPr>
            <a:fld id="{265BA525-EEF0-488D-9822-5FB8ED9155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23">
                <a:defRPr/>
              </a:pPr>
              <a:t>30.01.2026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23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23">
              <a:defRPr/>
            </a:pPr>
            <a:fld id="{D0E7093E-1A8C-4F54-B318-E21136DFFF6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23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060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128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29600" y="1600203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23">
              <a:defRPr/>
            </a:pPr>
            <a:fld id="{265BA525-EEF0-488D-9822-5FB8ED9155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23">
                <a:defRPr/>
              </a:pPr>
              <a:t>30.01.2026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23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23">
              <a:defRPr/>
            </a:pPr>
            <a:fld id="{D0E7093E-1A8C-4F54-B318-E21136DFFF6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23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5656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3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2" indent="0">
              <a:buNone/>
              <a:defRPr sz="2000" b="1"/>
            </a:lvl2pPr>
            <a:lvl3pPr marL="914423" indent="0">
              <a:buNone/>
              <a:defRPr sz="1800" b="1"/>
            </a:lvl3pPr>
            <a:lvl4pPr marL="1371634" indent="0">
              <a:buNone/>
              <a:defRPr sz="1600" b="1"/>
            </a:lvl4pPr>
            <a:lvl5pPr marL="1828846" indent="0">
              <a:buNone/>
              <a:defRPr sz="1600" b="1"/>
            </a:lvl5pPr>
            <a:lvl6pPr marL="2286057" indent="0">
              <a:buNone/>
              <a:defRPr sz="1600" b="1"/>
            </a:lvl6pPr>
            <a:lvl7pPr marL="2743268" indent="0">
              <a:buNone/>
              <a:defRPr sz="1600" b="1"/>
            </a:lvl7pPr>
            <a:lvl8pPr marL="3200480" indent="0">
              <a:buNone/>
              <a:defRPr sz="1600" b="1"/>
            </a:lvl8pPr>
            <a:lvl9pPr marL="3657692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3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2" indent="0">
              <a:buNone/>
              <a:defRPr sz="2000" b="1"/>
            </a:lvl2pPr>
            <a:lvl3pPr marL="914423" indent="0">
              <a:buNone/>
              <a:defRPr sz="1800" b="1"/>
            </a:lvl3pPr>
            <a:lvl4pPr marL="1371634" indent="0">
              <a:buNone/>
              <a:defRPr sz="1600" b="1"/>
            </a:lvl4pPr>
            <a:lvl5pPr marL="1828846" indent="0">
              <a:buNone/>
              <a:defRPr sz="1600" b="1"/>
            </a:lvl5pPr>
            <a:lvl6pPr marL="2286057" indent="0">
              <a:buNone/>
              <a:defRPr sz="1600" b="1"/>
            </a:lvl6pPr>
            <a:lvl7pPr marL="2743268" indent="0">
              <a:buNone/>
              <a:defRPr sz="1600" b="1"/>
            </a:lvl7pPr>
            <a:lvl8pPr marL="3200480" indent="0">
              <a:buNone/>
              <a:defRPr sz="1600" b="1"/>
            </a:lvl8pPr>
            <a:lvl9pPr marL="3657692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23">
              <a:defRPr/>
            </a:pPr>
            <a:fld id="{265BA525-EEF0-488D-9822-5FB8ED9155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23">
                <a:defRPr/>
              </a:pPr>
              <a:t>30.01.2026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23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23">
              <a:defRPr/>
            </a:pPr>
            <a:fld id="{D0E7093E-1A8C-4F54-B318-E21136DFFF6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23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0845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23">
              <a:defRPr/>
            </a:pPr>
            <a:fld id="{265BA525-EEF0-488D-9822-5FB8ED9155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23">
                <a:defRPr/>
              </a:pPr>
              <a:t>30.01.2026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23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23">
              <a:defRPr/>
            </a:pPr>
            <a:fld id="{D0E7093E-1A8C-4F54-B318-E21136DFFF6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23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1214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23">
              <a:defRPr/>
            </a:pPr>
            <a:fld id="{265BA525-EEF0-488D-9822-5FB8ED9155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23">
                <a:defRPr/>
              </a:pPr>
              <a:t>30.01.2026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23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23">
              <a:defRPr/>
            </a:pPr>
            <a:fld id="{D0E7093E-1A8C-4F54-B318-E21136DFFF6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23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0230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5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4"/>
            <a:ext cx="681566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5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12" indent="0">
              <a:buNone/>
              <a:defRPr sz="1200"/>
            </a:lvl2pPr>
            <a:lvl3pPr marL="914423" indent="0">
              <a:buNone/>
              <a:defRPr sz="1000"/>
            </a:lvl3pPr>
            <a:lvl4pPr marL="1371634" indent="0">
              <a:buNone/>
              <a:defRPr sz="900"/>
            </a:lvl4pPr>
            <a:lvl5pPr marL="1828846" indent="0">
              <a:buNone/>
              <a:defRPr sz="900"/>
            </a:lvl5pPr>
            <a:lvl6pPr marL="2286057" indent="0">
              <a:buNone/>
              <a:defRPr sz="900"/>
            </a:lvl6pPr>
            <a:lvl7pPr marL="2743268" indent="0">
              <a:buNone/>
              <a:defRPr sz="900"/>
            </a:lvl7pPr>
            <a:lvl8pPr marL="3200480" indent="0">
              <a:buNone/>
              <a:defRPr sz="900"/>
            </a:lvl8pPr>
            <a:lvl9pPr marL="3657692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23">
              <a:defRPr/>
            </a:pPr>
            <a:fld id="{265BA525-EEF0-488D-9822-5FB8ED9155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23">
                <a:defRPr/>
              </a:pPr>
              <a:t>30.01.2026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23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23">
              <a:defRPr/>
            </a:pPr>
            <a:fld id="{D0E7093E-1A8C-4F54-B318-E21136DFFF6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23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9118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12" indent="0">
              <a:buNone/>
              <a:defRPr sz="2800"/>
            </a:lvl2pPr>
            <a:lvl3pPr marL="914423" indent="0">
              <a:buNone/>
              <a:defRPr sz="2400"/>
            </a:lvl3pPr>
            <a:lvl4pPr marL="1371634" indent="0">
              <a:buNone/>
              <a:defRPr sz="2000"/>
            </a:lvl4pPr>
            <a:lvl5pPr marL="1828846" indent="0">
              <a:buNone/>
              <a:defRPr sz="2000"/>
            </a:lvl5pPr>
            <a:lvl6pPr marL="2286057" indent="0">
              <a:buNone/>
              <a:defRPr sz="2000"/>
            </a:lvl6pPr>
            <a:lvl7pPr marL="2743268" indent="0">
              <a:buNone/>
              <a:defRPr sz="2000"/>
            </a:lvl7pPr>
            <a:lvl8pPr marL="3200480" indent="0">
              <a:buNone/>
              <a:defRPr sz="2000"/>
            </a:lvl8pPr>
            <a:lvl9pPr marL="3657692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12" indent="0">
              <a:buNone/>
              <a:defRPr sz="1200"/>
            </a:lvl2pPr>
            <a:lvl3pPr marL="914423" indent="0">
              <a:buNone/>
              <a:defRPr sz="1000"/>
            </a:lvl3pPr>
            <a:lvl4pPr marL="1371634" indent="0">
              <a:buNone/>
              <a:defRPr sz="900"/>
            </a:lvl4pPr>
            <a:lvl5pPr marL="1828846" indent="0">
              <a:buNone/>
              <a:defRPr sz="900"/>
            </a:lvl5pPr>
            <a:lvl6pPr marL="2286057" indent="0">
              <a:buNone/>
              <a:defRPr sz="900"/>
            </a:lvl6pPr>
            <a:lvl7pPr marL="2743268" indent="0">
              <a:buNone/>
              <a:defRPr sz="900"/>
            </a:lvl7pPr>
            <a:lvl8pPr marL="3200480" indent="0">
              <a:buNone/>
              <a:defRPr sz="900"/>
            </a:lvl8pPr>
            <a:lvl9pPr marL="3657692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23">
              <a:defRPr/>
            </a:pPr>
            <a:fld id="{265BA525-EEF0-488D-9822-5FB8ED9155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23">
                <a:defRPr/>
              </a:pPr>
              <a:t>30.01.2026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23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23">
              <a:defRPr/>
            </a:pPr>
            <a:fld id="{D0E7093E-1A8C-4F54-B318-E21136DFFF6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23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6283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23">
              <a:defRPr/>
            </a:pPr>
            <a:fld id="{265BA525-EEF0-488D-9822-5FB8ED9155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23">
                <a:defRPr/>
              </a:pPr>
              <a:t>30.01.2026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23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23">
              <a:defRPr/>
            </a:pPr>
            <a:fld id="{D0E7093E-1A8C-4F54-B318-E21136DFFF6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23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8455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41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1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23">
              <a:defRPr/>
            </a:pPr>
            <a:fld id="{265BA525-EEF0-488D-9822-5FB8ED9155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23">
                <a:defRPr/>
              </a:pPr>
              <a:t>30.01.2026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23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23">
              <a:defRPr/>
            </a:pPr>
            <a:fld id="{D0E7093E-1A8C-4F54-B318-E21136DFFF6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23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943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32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5BA525-EEF0-488D-9822-5FB8ED915587}" type="datetimeFigureOut">
              <a:rPr lang="ru-RU" smtClean="0"/>
              <a:pPr>
                <a:defRPr/>
              </a:pPr>
              <a:t>30.01.2026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03D40C-9043-44AB-8645-4C9900D0650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1309785"/>
      </p:ext>
    </p:extLst>
  </p:cSld>
  <p:clrMapOvr>
    <a:masterClrMapping/>
  </p:clrMapOvr>
  <p:transition spd="slow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5BA525-EEF0-488D-9822-5FB8ED915587}" type="datetimeFigureOut">
              <a:rPr lang="ru-RU" smtClean="0"/>
              <a:pPr>
                <a:defRPr/>
              </a:pPr>
              <a:t>30.01.2026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32320A-9B17-49F9-BA3C-532D50E7D34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8858050"/>
      </p:ext>
    </p:extLst>
  </p:cSld>
  <p:clrMapOvr>
    <a:masterClrMapping/>
  </p:clrMapOvr>
  <p:transition spd="slow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7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5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1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1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2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34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4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5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6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5BA525-EEF0-488D-9822-5FB8ED915587}" type="datetimeFigureOut">
              <a:rPr lang="ru-RU" smtClean="0"/>
              <a:pPr>
                <a:defRPr/>
              </a:pPr>
              <a:t>30.01.2026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AAA16F-0A55-4481-A1BC-7C7FB3BE895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4366373"/>
      </p:ext>
    </p:extLst>
  </p:cSld>
  <p:clrMapOvr>
    <a:masterClrMapping/>
  </p:clrMapOvr>
  <p:transition spd="slow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12800" y="1600207"/>
            <a:ext cx="7213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29600" y="1600207"/>
            <a:ext cx="7213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5BA525-EEF0-488D-9822-5FB8ED915587}" type="datetimeFigureOut">
              <a:rPr lang="ru-RU" smtClean="0"/>
              <a:pPr>
                <a:defRPr/>
              </a:pPr>
              <a:t>30.01.2026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F18B55-EFD2-4601-9523-AA63C9A8AA2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852812"/>
      </p:ext>
    </p:extLst>
  </p:cSld>
  <p:clrMapOvr>
    <a:masterClrMapping/>
  </p:clrMapOvr>
  <p:transition spd="slow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3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10" indent="0">
              <a:buNone/>
              <a:defRPr sz="1500" b="1"/>
            </a:lvl2pPr>
            <a:lvl3pPr marL="685816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2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8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3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73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10" indent="0">
              <a:buNone/>
              <a:defRPr sz="1500" b="1"/>
            </a:lvl2pPr>
            <a:lvl3pPr marL="685816" indent="0">
              <a:buNone/>
              <a:defRPr sz="1350" b="1"/>
            </a:lvl3pPr>
            <a:lvl4pPr marL="1028726" indent="0">
              <a:buNone/>
              <a:defRPr sz="1200" b="1"/>
            </a:lvl4pPr>
            <a:lvl5pPr marL="1371634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2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8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73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5BA525-EEF0-488D-9822-5FB8ED915587}" type="datetimeFigureOut">
              <a:rPr lang="ru-RU" smtClean="0"/>
              <a:pPr>
                <a:defRPr/>
              </a:pPr>
              <a:t>30.01.2026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1117DB-0BFE-4AE9-8FBF-A8D66A149D4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6203359"/>
      </p:ext>
    </p:extLst>
  </p:cSld>
  <p:clrMapOvr>
    <a:masterClrMapping/>
  </p:clrMapOvr>
  <p:transition spd="slow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5BA525-EEF0-488D-9822-5FB8ED915587}" type="datetimeFigureOut">
              <a:rPr lang="ru-RU" smtClean="0"/>
              <a:pPr>
                <a:defRPr/>
              </a:pPr>
              <a:t>30.01.2026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B3BF04-0BDA-4ECF-B74D-09CB7ED8EF2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6599410"/>
      </p:ext>
    </p:extLst>
  </p:cSld>
  <p:clrMapOvr>
    <a:masterClrMapping/>
  </p:clrMapOvr>
  <p:transition spd="slow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5BA525-EEF0-488D-9822-5FB8ED915587}" type="datetimeFigureOut">
              <a:rPr lang="ru-RU" smtClean="0"/>
              <a:pPr>
                <a:defRPr/>
              </a:pPr>
              <a:t>30.01.2026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FDC84A-4362-41BB-9722-E64F5FA2AB8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8904674"/>
      </p:ext>
    </p:extLst>
  </p:cSld>
  <p:clrMapOvr>
    <a:masterClrMapping/>
  </p:clrMapOvr>
  <p:transition spd="slow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6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4"/>
            <a:ext cx="6815668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6" y="1435105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10" indent="0">
              <a:buNone/>
              <a:defRPr sz="900"/>
            </a:lvl2pPr>
            <a:lvl3pPr marL="685816" indent="0">
              <a:buNone/>
              <a:defRPr sz="750"/>
            </a:lvl3pPr>
            <a:lvl4pPr marL="1028726" indent="0">
              <a:buNone/>
              <a:defRPr sz="675"/>
            </a:lvl4pPr>
            <a:lvl5pPr marL="1371634" indent="0">
              <a:buNone/>
              <a:defRPr sz="675"/>
            </a:lvl5pPr>
            <a:lvl6pPr marL="1714542" indent="0">
              <a:buNone/>
              <a:defRPr sz="675"/>
            </a:lvl6pPr>
            <a:lvl7pPr marL="2057452" indent="0">
              <a:buNone/>
              <a:defRPr sz="675"/>
            </a:lvl7pPr>
            <a:lvl8pPr marL="2400360" indent="0">
              <a:buNone/>
              <a:defRPr sz="675"/>
            </a:lvl8pPr>
            <a:lvl9pPr marL="2743268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5BA525-EEF0-488D-9822-5FB8ED915587}" type="datetimeFigureOut">
              <a:rPr lang="ru-RU" smtClean="0"/>
              <a:pPr>
                <a:defRPr/>
              </a:pPr>
              <a:t>30.01.2026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0E37B4-3C45-4D1D-B33F-1D06637F99D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415739"/>
      </p:ext>
    </p:extLst>
  </p:cSld>
  <p:clrMapOvr>
    <a:masterClrMapping/>
  </p:clrMapOvr>
  <p:transition spd="slow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10" indent="0">
              <a:buNone/>
              <a:defRPr sz="2100"/>
            </a:lvl2pPr>
            <a:lvl3pPr marL="685816" indent="0">
              <a:buNone/>
              <a:defRPr sz="1800"/>
            </a:lvl3pPr>
            <a:lvl4pPr marL="1028726" indent="0">
              <a:buNone/>
              <a:defRPr sz="1500"/>
            </a:lvl4pPr>
            <a:lvl5pPr marL="1371634" indent="0">
              <a:buNone/>
              <a:defRPr sz="1500"/>
            </a:lvl5pPr>
            <a:lvl6pPr marL="1714542" indent="0">
              <a:buNone/>
              <a:defRPr sz="1500"/>
            </a:lvl6pPr>
            <a:lvl7pPr marL="2057452" indent="0">
              <a:buNone/>
              <a:defRPr sz="1500"/>
            </a:lvl7pPr>
            <a:lvl8pPr marL="2400360" indent="0">
              <a:buNone/>
              <a:defRPr sz="1500"/>
            </a:lvl8pPr>
            <a:lvl9pPr marL="2743268" indent="0">
              <a:buNone/>
              <a:defRPr sz="15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10" indent="0">
              <a:buNone/>
              <a:defRPr sz="900"/>
            </a:lvl2pPr>
            <a:lvl3pPr marL="685816" indent="0">
              <a:buNone/>
              <a:defRPr sz="750"/>
            </a:lvl3pPr>
            <a:lvl4pPr marL="1028726" indent="0">
              <a:buNone/>
              <a:defRPr sz="675"/>
            </a:lvl4pPr>
            <a:lvl5pPr marL="1371634" indent="0">
              <a:buNone/>
              <a:defRPr sz="675"/>
            </a:lvl5pPr>
            <a:lvl6pPr marL="1714542" indent="0">
              <a:buNone/>
              <a:defRPr sz="675"/>
            </a:lvl6pPr>
            <a:lvl7pPr marL="2057452" indent="0">
              <a:buNone/>
              <a:defRPr sz="675"/>
            </a:lvl7pPr>
            <a:lvl8pPr marL="2400360" indent="0">
              <a:buNone/>
              <a:defRPr sz="675"/>
            </a:lvl8pPr>
            <a:lvl9pPr marL="2743268" indent="0">
              <a:buNone/>
              <a:defRPr sz="6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5BA525-EEF0-488D-9822-5FB8ED915587}" type="datetimeFigureOut">
              <a:rPr lang="ru-RU" smtClean="0"/>
              <a:pPr>
                <a:defRPr/>
              </a:pPr>
              <a:t>30.01.2026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07BB8F-97F0-43FB-B88D-4153698A979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2321421"/>
      </p:ext>
    </p:extLst>
  </p:cSld>
  <p:clrMapOvr>
    <a:masterClrMapping/>
  </p:clrMapOvr>
  <p:transition spd="slow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5BA525-EEF0-488D-9822-5FB8ED915587}" type="datetimeFigureOut">
              <a:rPr lang="ru-RU" smtClean="0"/>
              <a:pPr>
                <a:defRPr/>
              </a:pPr>
              <a:t>30.01.2026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AFDC4B-9DA6-4336-95B3-1B2CBB81AC5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1190473"/>
      </p:ext>
    </p:extLst>
  </p:cSld>
  <p:clrMapOvr>
    <a:masterClrMapping/>
  </p:clrMapOvr>
  <p:transition spd="slow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785600" y="274643"/>
            <a:ext cx="3657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12800" y="274643"/>
            <a:ext cx="107696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5BA525-EEF0-488D-9822-5FB8ED915587}" type="datetimeFigureOut">
              <a:rPr lang="ru-RU" smtClean="0"/>
              <a:pPr>
                <a:defRPr/>
              </a:pPr>
              <a:t>30.01.2026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C42CB6-27B4-4EA3-B1EE-DC37BDD9928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5213504"/>
      </p:ext>
    </p:extLst>
  </p:cSld>
  <p:clrMapOvr>
    <a:masterClrMapping/>
  </p:clrMapOvr>
  <p:transition spd="slow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12" indent="0" algn="ctr">
              <a:buNone/>
              <a:defRPr sz="2000"/>
            </a:lvl2pPr>
            <a:lvl3pPr marL="914423" indent="0" algn="ctr">
              <a:buNone/>
              <a:defRPr sz="1800"/>
            </a:lvl3pPr>
            <a:lvl4pPr marL="1371634" indent="0" algn="ctr">
              <a:buNone/>
              <a:defRPr sz="1600"/>
            </a:lvl4pPr>
            <a:lvl5pPr marL="1828846" indent="0" algn="ctr">
              <a:buNone/>
              <a:defRPr sz="1600"/>
            </a:lvl5pPr>
            <a:lvl6pPr marL="2286057" indent="0" algn="ctr">
              <a:buNone/>
              <a:defRPr sz="1600"/>
            </a:lvl6pPr>
            <a:lvl7pPr marL="2743268" indent="0" algn="ctr">
              <a:buNone/>
              <a:defRPr sz="1600"/>
            </a:lvl7pPr>
            <a:lvl8pPr marL="3200480" indent="0" algn="ctr">
              <a:buNone/>
              <a:defRPr sz="1600"/>
            </a:lvl8pPr>
            <a:lvl9pPr marL="3657692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23"/>
            <a:fld id="{A1409592-10B5-47ED-9504-9160449A2EB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23"/>
              <a:t>30.01.2026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23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23"/>
            <a:fld id="{ADFCC351-8603-470B-B197-43504F35470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23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84603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23"/>
            <a:fld id="{A1409592-10B5-47ED-9504-9160449A2EB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23"/>
              <a:t>30.01.2026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23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23"/>
            <a:fld id="{ADFCC351-8603-470B-B197-43504F35470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23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139076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3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3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1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2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5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9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23"/>
            <a:fld id="{A1409592-10B5-47ED-9504-9160449A2EB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23"/>
              <a:t>30.01.2026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23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23"/>
            <a:fld id="{ADFCC351-8603-470B-B197-43504F35470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23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624531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23"/>
            <a:fld id="{A1409592-10B5-47ED-9504-9160449A2EB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23"/>
              <a:t>30.01.2026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23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23"/>
            <a:fld id="{ADFCC351-8603-470B-B197-43504F35470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23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826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9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91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2" indent="0">
              <a:buNone/>
              <a:defRPr sz="2000" b="1"/>
            </a:lvl2pPr>
            <a:lvl3pPr marL="914423" indent="0">
              <a:buNone/>
              <a:defRPr sz="1800" b="1"/>
            </a:lvl3pPr>
            <a:lvl4pPr marL="1371634" indent="0">
              <a:buNone/>
              <a:defRPr sz="1600" b="1"/>
            </a:lvl4pPr>
            <a:lvl5pPr marL="1828846" indent="0">
              <a:buNone/>
              <a:defRPr sz="1600" b="1"/>
            </a:lvl5pPr>
            <a:lvl6pPr marL="2286057" indent="0">
              <a:buNone/>
              <a:defRPr sz="1600" b="1"/>
            </a:lvl6pPr>
            <a:lvl7pPr marL="2743268" indent="0">
              <a:buNone/>
              <a:defRPr sz="1600" b="1"/>
            </a:lvl7pPr>
            <a:lvl8pPr marL="3200480" indent="0">
              <a:buNone/>
              <a:defRPr sz="1600" b="1"/>
            </a:lvl8pPr>
            <a:lvl9pPr marL="3657692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91" y="2505076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12" indent="0">
              <a:buNone/>
              <a:defRPr sz="2000" b="1"/>
            </a:lvl2pPr>
            <a:lvl3pPr marL="914423" indent="0">
              <a:buNone/>
              <a:defRPr sz="1800" b="1"/>
            </a:lvl3pPr>
            <a:lvl4pPr marL="1371634" indent="0">
              <a:buNone/>
              <a:defRPr sz="1600" b="1"/>
            </a:lvl4pPr>
            <a:lvl5pPr marL="1828846" indent="0">
              <a:buNone/>
              <a:defRPr sz="1600" b="1"/>
            </a:lvl5pPr>
            <a:lvl6pPr marL="2286057" indent="0">
              <a:buNone/>
              <a:defRPr sz="1600" b="1"/>
            </a:lvl6pPr>
            <a:lvl7pPr marL="2743268" indent="0">
              <a:buNone/>
              <a:defRPr sz="1600" b="1"/>
            </a:lvl7pPr>
            <a:lvl8pPr marL="3200480" indent="0">
              <a:buNone/>
              <a:defRPr sz="1600" b="1"/>
            </a:lvl8pPr>
            <a:lvl9pPr marL="3657692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3" y="2505076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23"/>
            <a:fld id="{A1409592-10B5-47ED-9504-9160449A2EB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23"/>
              <a:t>30.01.2026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23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23"/>
            <a:fld id="{ADFCC351-8603-470B-B197-43504F35470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23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849790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23"/>
            <a:fld id="{A1409592-10B5-47ED-9504-9160449A2EB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23"/>
              <a:t>30.01.2026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23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23"/>
            <a:fld id="{ADFCC351-8603-470B-B197-43504F35470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23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984797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23"/>
            <a:fld id="{A1409592-10B5-47ED-9504-9160449A2EB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23"/>
              <a:t>30.01.2026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23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23"/>
            <a:fld id="{ADFCC351-8603-470B-B197-43504F35470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23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97859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91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90" y="987425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91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12" indent="0">
              <a:buNone/>
              <a:defRPr sz="1400"/>
            </a:lvl2pPr>
            <a:lvl3pPr marL="914423" indent="0">
              <a:buNone/>
              <a:defRPr sz="1200"/>
            </a:lvl3pPr>
            <a:lvl4pPr marL="1371634" indent="0">
              <a:buNone/>
              <a:defRPr sz="1000"/>
            </a:lvl4pPr>
            <a:lvl5pPr marL="1828846" indent="0">
              <a:buNone/>
              <a:defRPr sz="1000"/>
            </a:lvl5pPr>
            <a:lvl6pPr marL="2286057" indent="0">
              <a:buNone/>
              <a:defRPr sz="1000"/>
            </a:lvl6pPr>
            <a:lvl7pPr marL="2743268" indent="0">
              <a:buNone/>
              <a:defRPr sz="1000"/>
            </a:lvl7pPr>
            <a:lvl8pPr marL="3200480" indent="0">
              <a:buNone/>
              <a:defRPr sz="1000"/>
            </a:lvl8pPr>
            <a:lvl9pPr marL="3657692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23"/>
            <a:fld id="{A1409592-10B5-47ED-9504-9160449A2EB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23"/>
              <a:t>30.01.2026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23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23"/>
            <a:fld id="{ADFCC351-8603-470B-B197-43504F35470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23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35535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91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90" y="987425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12" indent="0">
              <a:buNone/>
              <a:defRPr sz="2800"/>
            </a:lvl2pPr>
            <a:lvl3pPr marL="914423" indent="0">
              <a:buNone/>
              <a:defRPr sz="2400"/>
            </a:lvl3pPr>
            <a:lvl4pPr marL="1371634" indent="0">
              <a:buNone/>
              <a:defRPr sz="2000"/>
            </a:lvl4pPr>
            <a:lvl5pPr marL="1828846" indent="0">
              <a:buNone/>
              <a:defRPr sz="2000"/>
            </a:lvl5pPr>
            <a:lvl6pPr marL="2286057" indent="0">
              <a:buNone/>
              <a:defRPr sz="2000"/>
            </a:lvl6pPr>
            <a:lvl7pPr marL="2743268" indent="0">
              <a:buNone/>
              <a:defRPr sz="2000"/>
            </a:lvl7pPr>
            <a:lvl8pPr marL="3200480" indent="0">
              <a:buNone/>
              <a:defRPr sz="2000"/>
            </a:lvl8pPr>
            <a:lvl9pPr marL="3657692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91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12" indent="0">
              <a:buNone/>
              <a:defRPr sz="1400"/>
            </a:lvl2pPr>
            <a:lvl3pPr marL="914423" indent="0">
              <a:buNone/>
              <a:defRPr sz="1200"/>
            </a:lvl3pPr>
            <a:lvl4pPr marL="1371634" indent="0">
              <a:buNone/>
              <a:defRPr sz="1000"/>
            </a:lvl4pPr>
            <a:lvl5pPr marL="1828846" indent="0">
              <a:buNone/>
              <a:defRPr sz="1000"/>
            </a:lvl5pPr>
            <a:lvl6pPr marL="2286057" indent="0">
              <a:buNone/>
              <a:defRPr sz="1000"/>
            </a:lvl6pPr>
            <a:lvl7pPr marL="2743268" indent="0">
              <a:buNone/>
              <a:defRPr sz="1000"/>
            </a:lvl7pPr>
            <a:lvl8pPr marL="3200480" indent="0">
              <a:buNone/>
              <a:defRPr sz="1000"/>
            </a:lvl8pPr>
            <a:lvl9pPr marL="3657692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23"/>
            <a:fld id="{A1409592-10B5-47ED-9504-9160449A2EB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23"/>
              <a:t>30.01.2026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23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23"/>
            <a:fld id="{ADFCC351-8603-470B-B197-43504F35470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23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18114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23"/>
            <a:fld id="{A1409592-10B5-47ED-9504-9160449A2EB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23"/>
              <a:t>30.01.2026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23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23"/>
            <a:fld id="{ADFCC351-8603-470B-B197-43504F35470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23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727839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23"/>
            <a:fld id="{A1409592-10B5-47ED-9504-9160449A2EB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23"/>
              <a:t>30.01.2026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23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23"/>
            <a:fld id="{ADFCC351-8603-470B-B197-43504F35470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23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7939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vmlDrawing" Target="../drawings/vmlDrawing1.v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ChangeArrowheads="1"/>
          </p:cNvSpPr>
          <p:nvPr/>
        </p:nvSpPr>
        <p:spPr bwMode="ltGray">
          <a:xfrm>
            <a:off x="11813116" y="3"/>
            <a:ext cx="378884" cy="6188075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tint val="0"/>
                  <a:invGamma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Verdana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3" y="0"/>
          <a:ext cx="5130800" cy="3797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" name="Image" r:id="rId17" imgW="3847619" imgH="3796825" progId="">
                  <p:embed/>
                </p:oleObj>
              </mc:Choice>
              <mc:Fallback>
                <p:oleObj name="Image" r:id="rId17" imgW="3847619" imgH="3796825" progId="">
                  <p:embed/>
                  <p:pic>
                    <p:nvPicPr>
                      <p:cNvPr id="102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" y="0"/>
                        <a:ext cx="5130800" cy="3797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BB61D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66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DDDDDD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8" name="Line 4"/>
          <p:cNvSpPr>
            <a:spLocks noChangeShapeType="1"/>
          </p:cNvSpPr>
          <p:nvPr/>
        </p:nvSpPr>
        <p:spPr bwMode="auto">
          <a:xfrm>
            <a:off x="406400" y="6508750"/>
            <a:ext cx="11480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2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2885" name="AutoShape 5"/>
          <p:cNvSpPr>
            <a:spLocks noChangeArrowheads="1"/>
          </p:cNvSpPr>
          <p:nvPr/>
        </p:nvSpPr>
        <p:spPr bwMode="ltGray">
          <a:xfrm>
            <a:off x="11281835" y="-6348"/>
            <a:ext cx="719668" cy="835025"/>
          </a:xfrm>
          <a:prstGeom prst="homePlate">
            <a:avLst>
              <a:gd name="adj" fmla="val 25000"/>
            </a:avLst>
          </a:prstGeom>
          <a:gradFill rotWithShape="1">
            <a:gsLst>
              <a:gs pos="0">
                <a:schemeClr val="accent2">
                  <a:gamma/>
                  <a:shade val="46275"/>
                  <a:invGamma/>
                </a:schemeClr>
              </a:gs>
              <a:gs pos="100000">
                <a:schemeClr val="accent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Verdana"/>
              <a:ea typeface="+mn-ea"/>
              <a:cs typeface="Arial" panose="020B0604020202020204" pitchFamily="34" charset="0"/>
            </a:endParaRPr>
          </a:p>
        </p:txBody>
      </p:sp>
      <p:sp>
        <p:nvSpPr>
          <p:cNvPr id="122886" name="AutoShape 6"/>
          <p:cNvSpPr>
            <a:spLocks noChangeArrowheads="1"/>
          </p:cNvSpPr>
          <p:nvPr/>
        </p:nvSpPr>
        <p:spPr bwMode="ltGray">
          <a:xfrm>
            <a:off x="10860619" y="-6348"/>
            <a:ext cx="719668" cy="835025"/>
          </a:xfrm>
          <a:prstGeom prst="homePlate">
            <a:avLst>
              <a:gd name="adj" fmla="val 25000"/>
            </a:avLst>
          </a:prstGeom>
          <a:gradFill rotWithShape="1">
            <a:gsLst>
              <a:gs pos="0">
                <a:schemeClr val="accent2">
                  <a:gamma/>
                  <a:shade val="46275"/>
                  <a:invGamma/>
                </a:schemeClr>
              </a:gs>
              <a:gs pos="100000">
                <a:schemeClr val="accent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2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srgbClr val="000066"/>
              </a:solidFill>
              <a:effectLst/>
              <a:uLnTx/>
              <a:uFillTx/>
              <a:latin typeface="Verdana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5135033" y="2"/>
            <a:ext cx="5952068" cy="836613"/>
            <a:chOff x="2381" y="0"/>
            <a:chExt cx="3016" cy="611"/>
          </a:xfrm>
        </p:grpSpPr>
        <p:sp>
          <p:nvSpPr>
            <p:cNvPr id="122888" name="Rectangle 8"/>
            <p:cNvSpPr>
              <a:spLocks noChangeArrowheads="1"/>
            </p:cNvSpPr>
            <p:nvPr userDrawn="1"/>
          </p:nvSpPr>
          <p:spPr bwMode="ltGray">
            <a:xfrm>
              <a:off x="2381" y="2"/>
              <a:ext cx="2843" cy="609"/>
            </a:xfrm>
            <a:prstGeom prst="rect">
              <a:avLst/>
            </a:prstGeom>
            <a:gradFill rotWithShape="1">
              <a:gsLst>
                <a:gs pos="0">
                  <a:schemeClr val="accent2">
                    <a:gamma/>
                    <a:tint val="0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42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Verdana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38" name="AutoShape 9"/>
            <p:cNvSpPr>
              <a:spLocks noChangeArrowheads="1"/>
            </p:cNvSpPr>
            <p:nvPr userDrawn="1"/>
          </p:nvSpPr>
          <p:spPr bwMode="ltGray">
            <a:xfrm>
              <a:off x="5108" y="0"/>
              <a:ext cx="289" cy="610"/>
            </a:xfrm>
            <a:prstGeom prst="homePlate">
              <a:avLst>
                <a:gd name="adj" fmla="val 25000"/>
              </a:avLst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marL="0" marR="0" lvl="0" indent="0" algn="l" defTabSz="914423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800" b="0" i="0" u="none" strike="noStrike" kern="1200" cap="none" spc="0" normalizeH="0" baseline="0" noProof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Verdana" pitchFamily="34" charset="0"/>
                <a:ea typeface="+mn-ea"/>
                <a:cs typeface="Arial" charset="0"/>
              </a:endParaRPr>
            </a:p>
          </p:txBody>
        </p:sp>
      </p:grpSp>
      <p:sp>
        <p:nvSpPr>
          <p:cNvPr id="1032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109541"/>
            <a:ext cx="955040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Образец заголовка</a:t>
            </a:r>
          </a:p>
        </p:txBody>
      </p:sp>
      <p:sp>
        <p:nvSpPr>
          <p:cNvPr id="1033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40000" y="990600"/>
            <a:ext cx="9042400" cy="513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Образец текста</a:t>
            </a:r>
          </a:p>
          <a:p>
            <a:pPr lvl="1"/>
            <a:r>
              <a:rPr lang="en-US" altLang="ru-RU"/>
              <a:t>Второй уровень</a:t>
            </a:r>
          </a:p>
          <a:p>
            <a:pPr lvl="2"/>
            <a:r>
              <a:rPr lang="en-US" altLang="ru-RU"/>
              <a:t>Третий уровень</a:t>
            </a:r>
          </a:p>
          <a:p>
            <a:pPr lvl="3"/>
            <a:r>
              <a:rPr lang="en-US" altLang="ru-RU"/>
              <a:t>Четвертый уровень</a:t>
            </a:r>
          </a:p>
          <a:p>
            <a:pPr lvl="4"/>
            <a:r>
              <a:rPr lang="en-US" altLang="ru-RU"/>
              <a:t>Пятый уровень</a:t>
            </a:r>
          </a:p>
        </p:txBody>
      </p:sp>
      <p:sp>
        <p:nvSpPr>
          <p:cNvPr id="122892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553203"/>
            <a:ext cx="28448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srgbClr val="000066"/>
              </a:solidFill>
            </a:endParaRPr>
          </a:p>
        </p:txBody>
      </p:sp>
      <p:sp>
        <p:nvSpPr>
          <p:cNvPr id="122893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8026400" y="6553203"/>
            <a:ext cx="38608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>
                <a:solidFill>
                  <a:srgbClr val="000066"/>
                </a:solidFill>
              </a:rPr>
              <a:t>1</a:t>
            </a:r>
          </a:p>
        </p:txBody>
      </p:sp>
      <p:sp>
        <p:nvSpPr>
          <p:cNvPr id="122894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791201" y="6553203"/>
            <a:ext cx="891116" cy="18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latin typeface="Verdana" panose="020B060403050404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FD959FF-CF1E-45DD-881C-6D140FF5E11B}" type="slidenum">
              <a:rPr lang="ru-RU" altLang="ru-RU" sz="1400" smtClean="0">
                <a:solidFill>
                  <a:srgbClr val="000066"/>
                </a:solidFill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 sz="1400">
              <a:solidFill>
                <a:srgbClr val="000066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445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itchFamily="34" charset="0"/>
        </a:defRPr>
      </a:lvl5pPr>
      <a:lvl6pPr marL="457212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itchFamily="34" charset="0"/>
        </a:defRPr>
      </a:lvl6pPr>
      <a:lvl7pPr marL="914423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itchFamily="34" charset="0"/>
        </a:defRPr>
      </a:lvl7pPr>
      <a:lvl8pPr marL="1371634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itchFamily="34" charset="0"/>
        </a:defRPr>
      </a:lvl8pPr>
      <a:lvl9pPr marL="1828846"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itchFamily="34" charset="0"/>
        </a:defRPr>
      </a:lvl9pPr>
    </p:titleStyle>
    <p:bodyStyle>
      <a:lvl1pPr marL="342910" indent="-34291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u"/>
        <a:defRPr sz="2800" b="1">
          <a:solidFill>
            <a:schemeClr val="hlink"/>
          </a:solidFill>
          <a:latin typeface="+mn-lt"/>
          <a:ea typeface="+mn-ea"/>
          <a:cs typeface="+mn-cs"/>
        </a:defRPr>
      </a:lvl1pPr>
      <a:lvl2pPr marL="742969" indent="-285757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anose="05000000000000000000" pitchFamily="2" charset="2"/>
        <a:buChar char="n"/>
        <a:defRPr sz="2400">
          <a:solidFill>
            <a:schemeClr val="tx2"/>
          </a:solidFill>
          <a:latin typeface="+mn-lt"/>
        </a:defRPr>
      </a:lvl2pPr>
      <a:lvl3pPr marL="1143028" indent="-228606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2400">
          <a:solidFill>
            <a:schemeClr val="tx2"/>
          </a:solidFill>
          <a:latin typeface="+mn-lt"/>
        </a:defRPr>
      </a:lvl3pPr>
      <a:lvl4pPr marL="1600240" indent="-228606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anose="05000000000000000000" pitchFamily="2" charset="2"/>
        <a:buChar char="n"/>
        <a:defRPr sz="2000">
          <a:solidFill>
            <a:schemeClr val="tx2"/>
          </a:solidFill>
          <a:latin typeface="+mn-lt"/>
        </a:defRPr>
      </a:lvl4pPr>
      <a:lvl5pPr marL="2057452" indent="-228606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anose="05000000000000000000" pitchFamily="2" charset="2"/>
        <a:buChar char="n"/>
        <a:defRPr sz="2000">
          <a:solidFill>
            <a:schemeClr val="tx2"/>
          </a:solidFill>
          <a:latin typeface="+mn-lt"/>
        </a:defRPr>
      </a:lvl5pPr>
      <a:lvl6pPr marL="2514664" indent="-228606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2"/>
          </a:solidFill>
          <a:latin typeface="+mn-lt"/>
        </a:defRPr>
      </a:lvl6pPr>
      <a:lvl7pPr marL="2971874" indent="-228606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2"/>
          </a:solidFill>
          <a:latin typeface="+mn-lt"/>
        </a:defRPr>
      </a:lvl7pPr>
      <a:lvl8pPr marL="3429086" indent="-228606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2"/>
          </a:solidFill>
          <a:latin typeface="+mn-lt"/>
        </a:defRPr>
      </a:lvl8pPr>
      <a:lvl9pPr marL="3886297" indent="-228606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2000">
          <a:solidFill>
            <a:schemeClr val="tx2"/>
          </a:solidFill>
          <a:latin typeface="+mn-lt"/>
        </a:defRPr>
      </a:lvl9pPr>
    </p:bodyStyle>
    <p:otherStyle>
      <a:defPPr>
        <a:defRPr lang="ru-RU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4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6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7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4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4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pc="-1">
                <a:solidFill>
                  <a:schemeClr val="tx1">
                    <a:tint val="75000"/>
                  </a:schemeClr>
                </a:solidFill>
                <a:latin typeface="Times New Roman"/>
              </a:defRPr>
            </a:lvl1pPr>
          </a:lstStyle>
          <a:p>
            <a:pPr defTabSz="914423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4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 spc="-1">
                <a:solidFill>
                  <a:schemeClr val="tx1">
                    <a:tint val="75000"/>
                  </a:schemeClr>
                </a:solidFill>
                <a:latin typeface="Times New Roman"/>
              </a:defRPr>
            </a:lvl1pPr>
          </a:lstStyle>
          <a:p>
            <a:pPr defTabSz="914423">
              <a:defRPr/>
            </a:pPr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Footer</a:t>
            </a: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pc="-1">
                <a:solidFill>
                  <a:srgbClr val="8B8B8B"/>
                </a:solidFill>
                <a:latin typeface="Segoe UI"/>
              </a:defRPr>
            </a:lvl1pPr>
          </a:lstStyle>
          <a:p>
            <a:pPr defTabSz="914423">
              <a:defRPr/>
            </a:pPr>
            <a:fld id="{EE6C3D0D-8308-4FDD-AEB5-C8811CF963F4}" type="slidenum">
              <a:rPr lang="ru-RU" smtClean="0"/>
              <a:pPr defTabSz="914423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63828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12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23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34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46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6" indent="-228606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6" indent="-228606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6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6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6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64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4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6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7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4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6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7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23">
              <a:defRPr/>
            </a:pPr>
            <a:fld id="{265BA525-EEF0-488D-9822-5FB8ED91558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23">
                <a:defRPr/>
              </a:pPr>
              <a:t>30.01.2026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23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23">
              <a:defRPr/>
            </a:pPr>
            <a:fld id="{D0E7093E-1A8C-4F54-B318-E21136DFFF62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23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8153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ctr" defTabSz="914423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10" indent="-342910" algn="l" defTabSz="914423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69" indent="-285757" algn="l" defTabSz="914423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6" algn="l" defTabSz="91442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6" algn="l" defTabSz="914423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6" algn="l" defTabSz="914423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4" indent="-228606" algn="l" defTabSz="9144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4" indent="-228606" algn="l" defTabSz="9144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6" indent="-228606" algn="l" defTabSz="9144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7" indent="-228606" algn="l" defTabSz="9144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4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6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7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307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600203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685816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265BA525-EEF0-488D-9822-5FB8ED915587}" type="datetimeFigureOut">
              <a:rPr lang="ru-RU" smtClean="0"/>
              <a:pPr>
                <a:defRPr/>
              </a:pPr>
              <a:t>30.01.2026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defTabSz="685816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defTabSz="685816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C700B959-BF7D-445F-8227-375DDABE284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0933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43" r:id="rId7"/>
    <p:sldLayoutId id="2147483744" r:id="rId8"/>
    <p:sldLayoutId id="2147483745" r:id="rId9"/>
    <p:sldLayoutId id="2147483746" r:id="rId10"/>
    <p:sldLayoutId id="2147483747" r:id="rId11"/>
  </p:sldLayoutIdLst>
  <p:transition spd="slow"/>
  <p:txStyles>
    <p:titleStyle>
      <a:lvl1pPr algn="ctr" defTabSz="685816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685816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2pPr>
      <a:lvl3pPr algn="ctr" defTabSz="685816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3pPr>
      <a:lvl4pPr algn="ctr" defTabSz="685816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4pPr>
      <a:lvl5pPr algn="ctr" defTabSz="685816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5pPr>
      <a:lvl6pPr marL="457212" algn="ctr" defTabSz="685816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6pPr>
      <a:lvl7pPr marL="914423" algn="ctr" defTabSz="685816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7pPr>
      <a:lvl8pPr marL="1371634" algn="ctr" defTabSz="685816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8pPr>
      <a:lvl9pPr marL="1828846" algn="ctr" defTabSz="685816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257181" indent="-257181" algn="l" defTabSz="685816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27" indent="-214319" algn="l" defTabSz="685816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72" indent="-171454" algn="l" defTabSz="685816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200180" indent="-171454" algn="l" defTabSz="685816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88" indent="-171454" algn="l" defTabSz="685816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98" indent="-171454" algn="l" defTabSz="685816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6" indent="-171454" algn="l" defTabSz="685816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4" indent="-171454" algn="l" defTabSz="685816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4" indent="-171454" algn="l" defTabSz="685816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1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10" algn="l" defTabSz="68581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6" algn="l" defTabSz="68581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6" algn="l" defTabSz="68581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4" algn="l" defTabSz="68581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2" algn="l" defTabSz="68581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2" algn="l" defTabSz="68581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8" algn="l" defTabSz="68581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4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4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23"/>
            <a:fld id="{A1409592-10B5-47ED-9504-9160449A2EB1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23"/>
              <a:t>30.01.2026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4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23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23"/>
            <a:fld id="{ADFCC351-8603-470B-B197-43504F35470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914423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6316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6" indent="-228606" algn="l" defTabSz="91442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6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28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0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2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4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4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6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7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4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6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7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8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3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Объект 2"/>
          <p:cNvSpPr/>
          <p:nvPr/>
        </p:nvSpPr>
        <p:spPr>
          <a:xfrm>
            <a:off x="10953750" y="6340475"/>
            <a:ext cx="855663" cy="381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 algn="ctr" defTabSz="914423">
              <a:tabLst>
                <a:tab pos="0" algn="l"/>
              </a:tabLst>
              <a:defRPr/>
            </a:pPr>
            <a:r>
              <a:rPr lang="ru-RU" spc="-1" dirty="0">
                <a:solidFill>
                  <a:srgbClr val="002060"/>
                </a:solidFill>
                <a:latin typeface="Segoe UI Semibold"/>
              </a:rPr>
              <a:t>0</a:t>
            </a:r>
            <a:fld id="{4E1DF11F-9691-48DE-A480-6F68499E4977}" type="slidenum">
              <a:rPr lang="ru-RU" spc="-1">
                <a:solidFill>
                  <a:srgbClr val="002060"/>
                </a:solidFill>
                <a:latin typeface="Segoe UI Semibold"/>
              </a:rPr>
              <a:pPr algn="ctr" defTabSz="914423">
                <a:tabLst>
                  <a:tab pos="0" algn="l"/>
                </a:tabLst>
                <a:defRPr/>
              </a:pPr>
              <a:t>1</a:t>
            </a:fld>
            <a:endParaRPr lang="ru-RU" spc="-1" dirty="0">
              <a:solidFill>
                <a:srgbClr val="002060"/>
              </a:solidFill>
              <a:latin typeface="Arial"/>
            </a:endParaRPr>
          </a:p>
        </p:txBody>
      </p:sp>
      <p:sp>
        <p:nvSpPr>
          <p:cNvPr id="90" name="Прямоугольник 24"/>
          <p:cNvSpPr/>
          <p:nvPr/>
        </p:nvSpPr>
        <p:spPr>
          <a:xfrm>
            <a:off x="10953750" y="6340475"/>
            <a:ext cx="855663" cy="381000"/>
          </a:xfrm>
          <a:prstGeom prst="rect">
            <a:avLst/>
          </a:prstGeom>
          <a:noFill/>
          <a:ln>
            <a:solidFill>
              <a:srgbClr val="A6A6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5" name="Прямая соединительная линия 21"/>
          <p:cNvSpPr/>
          <p:nvPr/>
        </p:nvSpPr>
        <p:spPr>
          <a:xfrm flipV="1">
            <a:off x="-190500" y="6500813"/>
            <a:ext cx="6858000" cy="0"/>
          </a:xfrm>
          <a:prstGeom prst="line">
            <a:avLst/>
          </a:prstGeom>
          <a:ln w="12700">
            <a:solidFill>
              <a:srgbClr val="FFFFFF">
                <a:lumMod val="6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3" name="Прямая соединительная линия 21"/>
          <p:cNvSpPr/>
          <p:nvPr/>
        </p:nvSpPr>
        <p:spPr>
          <a:xfrm>
            <a:off x="6667500" y="6500813"/>
            <a:ext cx="4286250" cy="0"/>
          </a:xfrm>
          <a:prstGeom prst="line">
            <a:avLst/>
          </a:prstGeom>
          <a:ln w="12700">
            <a:solidFill>
              <a:srgbClr val="FFFFFF">
                <a:lumMod val="6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" name="CustomShape 28"/>
          <p:cNvSpPr/>
          <p:nvPr/>
        </p:nvSpPr>
        <p:spPr bwMode="auto">
          <a:xfrm>
            <a:off x="479425" y="2420938"/>
            <a:ext cx="10474325" cy="3024187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6800" rIns="90000" bIns="46800" anchor="ctr"/>
          <a:lstStyle/>
          <a:p>
            <a:pPr marL="342910" indent="-342910" defTabSz="914423">
              <a:buFont typeface="Arial" panose="020B0604020202020204" pitchFamily="34" charset="0"/>
              <a:buChar char="•"/>
              <a:defRPr/>
            </a:pPr>
            <a:endParaRPr lang="ru-RU" sz="2600" kern="0" dirty="0">
              <a:solidFill>
                <a:srgbClr val="4472C4">
                  <a:lumMod val="50000"/>
                </a:srgbClr>
              </a:solidFill>
              <a:latin typeface="Arial Narrow" panose="020B0606020202030204" pitchFamily="34" charset="0"/>
              <a:ea typeface="DejaVu Sans"/>
              <a:cs typeface="Calibri Light" panose="020F0302020204030204" pitchFamily="34" charset="0"/>
            </a:endParaRPr>
          </a:p>
          <a:p>
            <a:pPr marL="342910" indent="-342910" defTabSz="914423">
              <a:buFont typeface="Arial" panose="020B0604020202020204" pitchFamily="34" charset="0"/>
              <a:buChar char="•"/>
              <a:defRPr/>
            </a:pPr>
            <a:endParaRPr lang="ru-RU" sz="2600" kern="0" dirty="0">
              <a:solidFill>
                <a:srgbClr val="4472C4">
                  <a:lumMod val="50000"/>
                </a:srgbClr>
              </a:solidFill>
              <a:latin typeface="Arial Narrow" panose="020B0606020202030204" pitchFamily="34" charset="0"/>
              <a:ea typeface="DejaVu Sans"/>
              <a:cs typeface="Calibri Light" panose="020F0302020204030204" pitchFamily="34" charset="0"/>
            </a:endParaRPr>
          </a:p>
          <a:p>
            <a:pPr marL="342910" indent="-342910" defTabSz="914423">
              <a:buFont typeface="Arial" panose="020B0604020202020204" pitchFamily="34" charset="0"/>
              <a:buChar char="•"/>
              <a:defRPr/>
            </a:pPr>
            <a:endParaRPr lang="ru-RU" sz="2600" kern="0" dirty="0">
              <a:solidFill>
                <a:srgbClr val="4472C4">
                  <a:lumMod val="50000"/>
                </a:srgbClr>
              </a:solidFill>
              <a:latin typeface="Arial Narrow" panose="020B0606020202030204" pitchFamily="34" charset="0"/>
              <a:ea typeface="DejaVu Sans"/>
              <a:cs typeface="Calibri Light" panose="020F0302020204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631504" y="1467243"/>
            <a:ext cx="8640763" cy="10795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defTabSz="914423">
              <a:defRPr/>
            </a:pPr>
            <a:endParaRPr lang="ru-RU" sz="3200" b="1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15880" y="3595171"/>
            <a:ext cx="6649517" cy="84194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marL="234956" marR="50802" indent="-6350" algn="r" latinLnBrk="1">
              <a:lnSpc>
                <a:spcPct val="112000"/>
              </a:lnSpc>
              <a:spcBef>
                <a:spcPct val="20000"/>
              </a:spcBef>
              <a:defRPr/>
            </a:pPr>
            <a:r>
              <a:rPr lang="ru-RU" sz="2400" i="1" dirty="0">
                <a:solidFill>
                  <a:srgbClr val="00000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Arial" pitchFamily="34" charset="0"/>
              </a:rPr>
              <a:t>Протасова Н.А. – заместитель директора по УВР </a:t>
            </a:r>
            <a:endParaRPr lang="ru-RU" sz="2400" dirty="0">
              <a:solidFill>
                <a:srgbClr val="000000"/>
              </a:solidFill>
              <a:latin typeface="Arial Narrow" panose="020B0606020202030204" pitchFamily="34" charset="0"/>
              <a:ea typeface="Times New Roman" panose="02020603050405020304" pitchFamily="18" charset="0"/>
              <a:cs typeface="Arial" pitchFamily="34" charset="0"/>
            </a:endParaRPr>
          </a:p>
        </p:txBody>
      </p:sp>
      <p:sp>
        <p:nvSpPr>
          <p:cNvPr id="11" name="PlaceHolder 1"/>
          <p:cNvSpPr txBox="1">
            <a:spLocks/>
          </p:cNvSpPr>
          <p:nvPr/>
        </p:nvSpPr>
        <p:spPr>
          <a:xfrm>
            <a:off x="1285883" y="2087162"/>
            <a:ext cx="10153128" cy="1656502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 latinLnBrk="1">
              <a:spcBef>
                <a:spcPct val="20000"/>
              </a:spcBef>
              <a:spcAft>
                <a:spcPts val="800"/>
              </a:spcAft>
            </a:pPr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Анализ образовательных результатов, обучающихся по итогам I четверти в разрезе филиалов и по округу.</a:t>
            </a:r>
            <a:endParaRPr lang="ru-RU" sz="3200" b="1" kern="100" dirty="0">
              <a:solidFill>
                <a:srgbClr val="0070C0"/>
              </a:solidFill>
              <a:latin typeface="Arial Narrow" panose="020B0606020202030204" pitchFamily="34" charset="0"/>
              <a:ea typeface="DengXian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0"/>
            <a:ext cx="479425" cy="6858000"/>
          </a:xfrm>
          <a:prstGeom prst="rect">
            <a:avLst/>
          </a:prstGeom>
          <a:solidFill>
            <a:srgbClr val="0070C0">
              <a:alpha val="45000"/>
            </a:srgbClr>
          </a:solidFill>
          <a:ln>
            <a:solidFill>
              <a:srgbClr val="00206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defTabSz="914423">
              <a:defRPr/>
            </a:pPr>
            <a:endParaRPr lang="ru-RU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447928" y="454600"/>
            <a:ext cx="6096000" cy="1107996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«Итоги первой четверти - </a:t>
            </a:r>
          </a:p>
          <a:p>
            <a:pPr algn="r"/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фундамент успеха всего учебного года»</a:t>
            </a:r>
          </a:p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Искусственный интеллект</a:t>
            </a:r>
          </a:p>
        </p:txBody>
      </p:sp>
    </p:spTree>
    <p:extLst>
      <p:ext uri="{BB962C8B-B14F-4D97-AF65-F5344CB8AC3E}">
        <p14:creationId xmlns:p14="http://schemas.microsoft.com/office/powerpoint/2010/main" val="285314031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34898" y="229616"/>
            <a:ext cx="10593658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2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28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Качество образования за</a:t>
            </a:r>
            <a:r>
              <a:rPr lang="ru-RU" altLang="ru-RU" sz="2800" b="1" u="sng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r>
              <a:rPr lang="ru-RU" altLang="ru-RU" sz="28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четверть 2025-2026 учебного года МАОУ Беркутская СОШ</a:t>
            </a:r>
            <a:endParaRPr lang="ru-RU" altLang="ru-RU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6132575"/>
              </p:ext>
            </p:extLst>
          </p:nvPr>
        </p:nvGraphicFramePr>
        <p:xfrm>
          <a:off x="114300" y="1183723"/>
          <a:ext cx="11858624" cy="5509301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949252">
                  <a:extLst>
                    <a:ext uri="{9D8B030D-6E8A-4147-A177-3AD203B41FA5}">
                      <a16:colId xmlns:a16="http://schemas.microsoft.com/office/drawing/2014/main" val="3196038802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3496696775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4261952500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1015055425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1542505603"/>
                    </a:ext>
                  </a:extLst>
                </a:gridCol>
                <a:gridCol w="667544">
                  <a:extLst>
                    <a:ext uri="{9D8B030D-6E8A-4147-A177-3AD203B41FA5}">
                      <a16:colId xmlns:a16="http://schemas.microsoft.com/office/drawing/2014/main" val="3661715765"/>
                    </a:ext>
                  </a:extLst>
                </a:gridCol>
                <a:gridCol w="481761">
                  <a:extLst>
                    <a:ext uri="{9D8B030D-6E8A-4147-A177-3AD203B41FA5}">
                      <a16:colId xmlns:a16="http://schemas.microsoft.com/office/drawing/2014/main" val="4144768206"/>
                    </a:ext>
                  </a:extLst>
                </a:gridCol>
                <a:gridCol w="623089">
                  <a:extLst>
                    <a:ext uri="{9D8B030D-6E8A-4147-A177-3AD203B41FA5}">
                      <a16:colId xmlns:a16="http://schemas.microsoft.com/office/drawing/2014/main" val="362046072"/>
                    </a:ext>
                  </a:extLst>
                </a:gridCol>
                <a:gridCol w="864970">
                  <a:extLst>
                    <a:ext uri="{9D8B030D-6E8A-4147-A177-3AD203B41FA5}">
                      <a16:colId xmlns:a16="http://schemas.microsoft.com/office/drawing/2014/main" val="1677941795"/>
                    </a:ext>
                  </a:extLst>
                </a:gridCol>
                <a:gridCol w="1013311">
                  <a:extLst>
                    <a:ext uri="{9D8B030D-6E8A-4147-A177-3AD203B41FA5}">
                      <a16:colId xmlns:a16="http://schemas.microsoft.com/office/drawing/2014/main" val="63129758"/>
                    </a:ext>
                  </a:extLst>
                </a:gridCol>
                <a:gridCol w="596064">
                  <a:extLst>
                    <a:ext uri="{9D8B030D-6E8A-4147-A177-3AD203B41FA5}">
                      <a16:colId xmlns:a16="http://schemas.microsoft.com/office/drawing/2014/main" val="2923702371"/>
                    </a:ext>
                  </a:extLst>
                </a:gridCol>
                <a:gridCol w="607285">
                  <a:extLst>
                    <a:ext uri="{9D8B030D-6E8A-4147-A177-3AD203B41FA5}">
                      <a16:colId xmlns:a16="http://schemas.microsoft.com/office/drawing/2014/main" val="2204810265"/>
                    </a:ext>
                  </a:extLst>
                </a:gridCol>
                <a:gridCol w="606584">
                  <a:extLst>
                    <a:ext uri="{9D8B030D-6E8A-4147-A177-3AD203B41FA5}">
                      <a16:colId xmlns:a16="http://schemas.microsoft.com/office/drawing/2014/main" val="2869233147"/>
                    </a:ext>
                  </a:extLst>
                </a:gridCol>
                <a:gridCol w="655671">
                  <a:extLst>
                    <a:ext uri="{9D8B030D-6E8A-4147-A177-3AD203B41FA5}">
                      <a16:colId xmlns:a16="http://schemas.microsoft.com/office/drawing/2014/main" val="1912119287"/>
                    </a:ext>
                  </a:extLst>
                </a:gridCol>
                <a:gridCol w="558198">
                  <a:extLst>
                    <a:ext uri="{9D8B030D-6E8A-4147-A177-3AD203B41FA5}">
                      <a16:colId xmlns:a16="http://schemas.microsoft.com/office/drawing/2014/main" val="2454850961"/>
                    </a:ext>
                  </a:extLst>
                </a:gridCol>
                <a:gridCol w="498591">
                  <a:extLst>
                    <a:ext uri="{9D8B030D-6E8A-4147-A177-3AD203B41FA5}">
                      <a16:colId xmlns:a16="http://schemas.microsoft.com/office/drawing/2014/main" val="1051508993"/>
                    </a:ext>
                  </a:extLst>
                </a:gridCol>
              </a:tblGrid>
              <a:tr h="5353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ОО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(филиалы)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Начало четверти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Конец четверти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1-4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5-9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10-11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Выбыло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Прибыло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Общая успеваемость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Качественная успеваемость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Отсев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Неуспева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ющие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Всего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 болезни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Б/ув.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причины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Др. причины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219129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solidFill>
                            <a:srgbClr val="00B0F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Беркутская</a:t>
                      </a:r>
                      <a:r>
                        <a:rPr lang="ru-RU" sz="1600" b="1" dirty="0">
                          <a:solidFill>
                            <a:srgbClr val="00B0F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СОШ</a:t>
                      </a:r>
                      <a:endParaRPr lang="ru-RU" sz="1600" dirty="0">
                        <a:solidFill>
                          <a:srgbClr val="00B0F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B0F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solidFill>
                          <a:srgbClr val="00B0F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B0F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171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B0F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172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B0F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B0F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B0F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B0F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B0F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B0F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B0F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B0F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B0F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B0F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B0F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1813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B0F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B0F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8306092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Зиновская</a:t>
                      </a:r>
                      <a:r>
                        <a:rPr lang="ru-RU" sz="1600" b="1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СОШ</a:t>
                      </a:r>
                      <a:endParaRPr lang="ru-RU" sz="1600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2511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2467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4568034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Южная СОШ</a:t>
                      </a:r>
                      <a:endParaRPr lang="ru-RU" sz="16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ru-RU" sz="16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9243116"/>
                  </a:ext>
                </a:extLst>
              </a:tr>
              <a:tr h="4629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 err="1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Яровская</a:t>
                      </a:r>
                      <a:r>
                        <a:rPr lang="ru-RU" sz="1600" b="1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СОШ </a:t>
                      </a:r>
                      <a:endParaRPr lang="ru-RU" sz="1600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1713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1686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6169198"/>
                  </a:ext>
                </a:extLst>
              </a:tr>
              <a:tr h="97536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ИТОГО по школе (</a:t>
                      </a:r>
                      <a:r>
                        <a:rPr lang="ru-RU" sz="1600" b="1" dirty="0" err="1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юр.лицу</a:t>
                      </a: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) за 1 четверть 2025-2026 </a:t>
                      </a:r>
                      <a:r>
                        <a:rPr lang="ru-RU" sz="1600" b="1" dirty="0" err="1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уч.года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423</a:t>
                      </a:r>
                      <a:endParaRPr lang="ru-RU" sz="2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423</a:t>
                      </a:r>
                      <a:endParaRPr lang="ru-RU" sz="2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169</a:t>
                      </a:r>
                      <a:endParaRPr lang="ru-RU" sz="2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224</a:t>
                      </a:r>
                      <a:endParaRPr lang="ru-RU" sz="2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30</a:t>
                      </a:r>
                      <a:endParaRPr lang="ru-RU" sz="2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RU" sz="2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RU" sz="2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99</a:t>
                      </a:r>
                      <a:endParaRPr lang="ru-RU" sz="2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44</a:t>
                      </a:r>
                      <a:endParaRPr lang="ru-RU" sz="2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  <a:endParaRPr lang="ru-RU" sz="2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RU" sz="24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6259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5975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67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217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542668"/>
                  </a:ext>
                </a:extLst>
              </a:tr>
              <a:tr h="97536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ИТОГО по школе (</a:t>
                      </a:r>
                      <a:r>
                        <a:rPr lang="ru-RU" sz="1600" b="1" dirty="0" err="1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юрлицу</a:t>
                      </a:r>
                      <a:r>
                        <a:rPr lang="ru-RU" sz="16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) 1 четверть </a:t>
                      </a:r>
                      <a:r>
                        <a:rPr lang="ru-RU" sz="16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2024-2025 </a:t>
                      </a:r>
                      <a:r>
                        <a:rPr lang="ru-RU" sz="16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уч. года</a:t>
                      </a:r>
                      <a:endParaRPr lang="ru-RU" sz="16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443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444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179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227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37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98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46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2398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2274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124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7716446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ИТОГО по школе (</a:t>
                      </a:r>
                      <a:r>
                        <a:rPr lang="ru-RU" sz="18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юрлицу</a:t>
                      </a: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) </a:t>
                      </a:r>
                      <a:r>
                        <a:rPr lang="ru-RU" sz="18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за 2024-2025 </a:t>
                      </a: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уч. года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443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441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180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225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36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98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49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22540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21897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643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954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7758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5521444"/>
              </p:ext>
            </p:extLst>
          </p:nvPr>
        </p:nvGraphicFramePr>
        <p:xfrm>
          <a:off x="933450" y="390527"/>
          <a:ext cx="10563151" cy="4840515"/>
        </p:xfrm>
        <a:graphic>
          <a:graphicData uri="http://schemas.openxmlformats.org/drawingml/2006/table">
            <a:tbl>
              <a:tblPr/>
              <a:tblGrid>
                <a:gridCol w="3592007">
                  <a:extLst>
                    <a:ext uri="{9D8B030D-6E8A-4147-A177-3AD203B41FA5}">
                      <a16:colId xmlns:a16="http://schemas.microsoft.com/office/drawing/2014/main" val="3810003662"/>
                    </a:ext>
                  </a:extLst>
                </a:gridCol>
                <a:gridCol w="3372793">
                  <a:extLst>
                    <a:ext uri="{9D8B030D-6E8A-4147-A177-3AD203B41FA5}">
                      <a16:colId xmlns:a16="http://schemas.microsoft.com/office/drawing/2014/main" val="3079055920"/>
                    </a:ext>
                  </a:extLst>
                </a:gridCol>
                <a:gridCol w="3598351">
                  <a:extLst>
                    <a:ext uri="{9D8B030D-6E8A-4147-A177-3AD203B41FA5}">
                      <a16:colId xmlns:a16="http://schemas.microsoft.com/office/drawing/2014/main" val="2329069537"/>
                    </a:ext>
                  </a:extLst>
                </a:gridCol>
              </a:tblGrid>
              <a:tr h="794597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Школа </a:t>
                      </a:r>
                      <a:endParaRPr lang="ru-RU" sz="24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</a:t>
                      </a:r>
                      <a:r>
                        <a:rPr lang="ru-RU" sz="2400" b="1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ударников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 smtClean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2024-2025</a:t>
                      </a:r>
                      <a:r>
                        <a:rPr lang="ru-RU" sz="2400" b="1" kern="12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/2025-2026</a:t>
                      </a:r>
                      <a:endParaRPr lang="ru-RU" sz="24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35" marR="31235" marT="578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</a:t>
                      </a:r>
                      <a:r>
                        <a:rPr lang="ru-RU" sz="2400" b="1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отличников</a:t>
                      </a:r>
                    </a:p>
                    <a:p>
                      <a:pPr marL="0" marR="0" lvl="0" indent="0" algn="ctr" defTabSz="685800" rtl="0" eaLnBrk="1" fontAlgn="base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2024-2025</a:t>
                      </a: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/2025-2026</a:t>
                      </a:r>
                      <a:endParaRPr kumimoji="0" lang="ru-RU" sz="2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35" marR="31235" marT="578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5433440"/>
                  </a:ext>
                </a:extLst>
              </a:tr>
              <a:tr h="871413"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700" b="1" kern="120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Беркутская СОШ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900" b="1" dirty="0" smtClean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57 / </a:t>
                      </a:r>
                      <a:r>
                        <a:rPr lang="ru-RU" sz="29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51</a:t>
                      </a:r>
                      <a:endParaRPr lang="ru-RU" sz="7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35" marR="31235" marT="578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900" b="1" dirty="0" smtClean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13/ </a:t>
                      </a:r>
                      <a:r>
                        <a:rPr lang="ru-RU" sz="29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7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35" marR="31235" marT="578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1117585"/>
                  </a:ext>
                </a:extLst>
              </a:tr>
              <a:tr h="871413"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700" b="1" kern="120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Зиновская СОШ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700" b="1" kern="1200" dirty="0" smtClean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35/ </a:t>
                      </a:r>
                      <a:r>
                        <a:rPr lang="ru-RU" sz="2700" b="1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51</a:t>
                      </a:r>
                      <a:endParaRPr lang="ru-RU" sz="7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35" marR="31235" marT="578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700" b="1" kern="1200" dirty="0" smtClean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11/ </a:t>
                      </a:r>
                      <a:r>
                        <a:rPr lang="ru-RU" sz="2700" b="1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7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35" marR="31235" marT="578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1562592"/>
                  </a:ext>
                </a:extLst>
              </a:tr>
              <a:tr h="871413"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700" b="1" kern="120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Южная СОШ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700" b="1" kern="1200" dirty="0" smtClean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10/ </a:t>
                      </a:r>
                      <a:r>
                        <a:rPr lang="ru-RU" sz="2700" b="1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7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35" marR="31235" marT="578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700" b="1" kern="1200" dirty="0" smtClean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1/ </a:t>
                      </a:r>
                      <a:r>
                        <a:rPr lang="ru-RU" sz="2700" b="1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7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35" marR="31235" marT="578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248407"/>
                  </a:ext>
                </a:extLst>
              </a:tr>
              <a:tr h="871413"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700" b="1" kern="120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Яровская СОШ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700" b="1" kern="1200" dirty="0" smtClean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34/ </a:t>
                      </a:r>
                      <a:r>
                        <a:rPr lang="ru-RU" sz="2700" b="1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ru-RU" sz="7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35" marR="31235" marT="578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700" b="1" kern="1200" dirty="0" smtClean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9/ </a:t>
                      </a:r>
                      <a:r>
                        <a:rPr lang="ru-RU" sz="2700" b="1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7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35" marR="31235" marT="578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3421039"/>
                  </a:ext>
                </a:extLst>
              </a:tr>
              <a:tr h="560266"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700" b="1" kern="120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Юр.лицо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700" b="1" kern="1200" dirty="0" smtClean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129/36%-</a:t>
                      </a:r>
                      <a:r>
                        <a:rPr lang="ru-RU" sz="2700" b="1" kern="1200" baseline="0" dirty="0" smtClean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2700" b="1" kern="1200" baseline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121/34%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35" marR="31235" marT="578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700" b="1" kern="1200" dirty="0" smtClean="0">
                          <a:solidFill>
                            <a:srgbClr val="7030A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33/10%- </a:t>
                      </a:r>
                      <a:r>
                        <a:rPr lang="ru-RU" sz="2700" b="1" kern="120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33/9%</a:t>
                      </a:r>
                      <a:endParaRPr lang="ru-RU" sz="7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35" marR="31235" marT="578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05376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639402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3815736"/>
              </p:ext>
            </p:extLst>
          </p:nvPr>
        </p:nvGraphicFramePr>
        <p:xfrm>
          <a:off x="623392" y="1628800"/>
          <a:ext cx="10729193" cy="4552696"/>
        </p:xfrm>
        <a:graphic>
          <a:graphicData uri="http://schemas.openxmlformats.org/drawingml/2006/table">
            <a:tbl>
              <a:tblPr/>
              <a:tblGrid>
                <a:gridCol w="3672408">
                  <a:extLst>
                    <a:ext uri="{9D8B030D-6E8A-4147-A177-3AD203B41FA5}">
                      <a16:colId xmlns:a16="http://schemas.microsoft.com/office/drawing/2014/main" val="3810003662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3079055920"/>
                    </a:ext>
                  </a:extLst>
                </a:gridCol>
                <a:gridCol w="2592076">
                  <a:extLst>
                    <a:ext uri="{9D8B030D-6E8A-4147-A177-3AD203B41FA5}">
                      <a16:colId xmlns:a16="http://schemas.microsoft.com/office/drawing/2014/main" val="2329069537"/>
                    </a:ext>
                  </a:extLst>
                </a:gridCol>
                <a:gridCol w="2160453">
                  <a:extLst>
                    <a:ext uri="{9D8B030D-6E8A-4147-A177-3AD203B41FA5}">
                      <a16:colId xmlns:a16="http://schemas.microsoft.com/office/drawing/2014/main" val="159420651"/>
                    </a:ext>
                  </a:extLst>
                </a:gridCol>
              </a:tblGrid>
              <a:tr h="528635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 kern="12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Школа </a:t>
                      </a:r>
                      <a:endParaRPr lang="ru-RU" sz="32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 smtClean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1-4</a:t>
                      </a:r>
                      <a:endParaRPr lang="ru-RU" sz="32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235" marR="31235" marT="578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kumimoji="0" lang="ru-RU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5-9</a:t>
                      </a:r>
                    </a:p>
                  </a:txBody>
                  <a:tcPr marL="31235" marR="31235" marT="578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kumimoji="0" lang="ru-RU" sz="3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10-11</a:t>
                      </a:r>
                    </a:p>
                  </a:txBody>
                  <a:tcPr marL="31235" marR="31235" marT="578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5433440"/>
                  </a:ext>
                </a:extLst>
              </a:tr>
              <a:tr h="871413"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700" b="1" kern="120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Беркутская СОШ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002060"/>
                          </a:solidFill>
                        </a:rPr>
                        <a:t>27</a:t>
                      </a:r>
                      <a:endParaRPr lang="ru-RU" sz="3600" b="1" dirty="0">
                        <a:solidFill>
                          <a:srgbClr val="002060"/>
                        </a:solidFill>
                      </a:endParaRPr>
                    </a:p>
                  </a:txBody>
                  <a:tcPr marL="31235" marR="31235" marT="578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002060"/>
                          </a:solidFill>
                        </a:rPr>
                        <a:t>38</a:t>
                      </a:r>
                      <a:endParaRPr lang="ru-RU" sz="3600" b="1" dirty="0">
                        <a:solidFill>
                          <a:srgbClr val="002060"/>
                        </a:solidFill>
                      </a:endParaRPr>
                    </a:p>
                  </a:txBody>
                  <a:tcPr marL="31235" marR="31235" marT="578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31235" marR="31235" marT="578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1117585"/>
                  </a:ext>
                </a:extLst>
              </a:tr>
              <a:tr h="871413"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700" b="1" kern="120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Зиновская СОШ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002060"/>
                          </a:solidFill>
                        </a:rPr>
                        <a:t>41</a:t>
                      </a:r>
                      <a:endParaRPr lang="ru-RU" sz="3600" b="1" dirty="0">
                        <a:solidFill>
                          <a:srgbClr val="002060"/>
                        </a:solidFill>
                      </a:endParaRPr>
                    </a:p>
                  </a:txBody>
                  <a:tcPr marL="31235" marR="31235" marT="578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002060"/>
                          </a:solidFill>
                        </a:rPr>
                        <a:t>39</a:t>
                      </a:r>
                      <a:endParaRPr lang="ru-RU" sz="3600" b="1" dirty="0">
                        <a:solidFill>
                          <a:srgbClr val="002060"/>
                        </a:solidFill>
                      </a:endParaRPr>
                    </a:p>
                  </a:txBody>
                  <a:tcPr marL="31235" marR="31235" marT="578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31235" marR="31235" marT="578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1562592"/>
                  </a:ext>
                </a:extLst>
              </a:tr>
              <a:tr h="871413"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700" b="1" kern="120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Южная СОШ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002060"/>
                          </a:solidFill>
                        </a:rPr>
                        <a:t>80</a:t>
                      </a:r>
                      <a:endParaRPr lang="ru-RU" sz="3600" b="1" dirty="0">
                        <a:solidFill>
                          <a:srgbClr val="002060"/>
                        </a:solidFill>
                      </a:endParaRPr>
                    </a:p>
                  </a:txBody>
                  <a:tcPr marL="31235" marR="31235" marT="578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3600" b="1" dirty="0">
                        <a:solidFill>
                          <a:srgbClr val="002060"/>
                        </a:solidFill>
                      </a:endParaRPr>
                    </a:p>
                  </a:txBody>
                  <a:tcPr marL="31235" marR="31235" marT="578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31235" marR="31235" marT="578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248407"/>
                  </a:ext>
                </a:extLst>
              </a:tr>
              <a:tr h="871413"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700" b="1" kern="120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Яровская СОШ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002060"/>
                          </a:solidFill>
                        </a:rPr>
                        <a:t>62</a:t>
                      </a:r>
                      <a:endParaRPr lang="ru-RU" sz="3600" b="1" dirty="0">
                        <a:solidFill>
                          <a:srgbClr val="002060"/>
                        </a:solidFill>
                      </a:endParaRPr>
                    </a:p>
                  </a:txBody>
                  <a:tcPr marL="31235" marR="31235" marT="578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002060"/>
                          </a:solidFill>
                        </a:rPr>
                        <a:t>62</a:t>
                      </a:r>
                      <a:endParaRPr lang="ru-RU" sz="3600" b="1" dirty="0">
                        <a:solidFill>
                          <a:srgbClr val="002060"/>
                        </a:solidFill>
                      </a:endParaRPr>
                    </a:p>
                  </a:txBody>
                  <a:tcPr marL="31235" marR="31235" marT="578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31235" marR="31235" marT="578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3421039"/>
                  </a:ext>
                </a:extLst>
              </a:tr>
              <a:tr h="554424"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700" b="1" kern="1200" dirty="0" err="1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Юр.лицо</a:t>
                      </a:r>
                      <a:endParaRPr lang="ru-RU" sz="7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C00000"/>
                          </a:solidFill>
                        </a:rPr>
                        <a:t>40</a:t>
                      </a:r>
                      <a:endParaRPr lang="ru-RU" sz="3600" b="1" dirty="0">
                        <a:solidFill>
                          <a:srgbClr val="C00000"/>
                        </a:solidFill>
                      </a:endParaRPr>
                    </a:p>
                  </a:txBody>
                  <a:tcPr marL="31235" marR="31235" marT="578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C00000"/>
                          </a:solidFill>
                        </a:rPr>
                        <a:t>45</a:t>
                      </a:r>
                      <a:endParaRPr lang="ru-RU" sz="3600" b="1" dirty="0">
                        <a:solidFill>
                          <a:srgbClr val="C00000"/>
                        </a:solidFill>
                      </a:endParaRPr>
                    </a:p>
                  </a:txBody>
                  <a:tcPr marL="31235" marR="31235" marT="578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31235" marR="31235" marT="578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0537685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271464" y="188640"/>
            <a:ext cx="9577064" cy="1146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Качество по уровням образования 1 четверть 2025-2026 учебного года</a:t>
            </a:r>
            <a:endParaRPr lang="ru-RU" sz="32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287378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7114810"/>
              </p:ext>
            </p:extLst>
          </p:nvPr>
        </p:nvGraphicFramePr>
        <p:xfrm>
          <a:off x="343163" y="1196752"/>
          <a:ext cx="11657492" cy="4423410"/>
        </p:xfrm>
        <a:graphic>
          <a:graphicData uri="http://schemas.openxmlformats.org/drawingml/2006/table">
            <a:tbl>
              <a:tblPr firstRow="1" firstCol="1" bandRow="1"/>
              <a:tblGrid>
                <a:gridCol w="3044077">
                  <a:extLst>
                    <a:ext uri="{9D8B030D-6E8A-4147-A177-3AD203B41FA5}">
                      <a16:colId xmlns:a16="http://schemas.microsoft.com/office/drawing/2014/main" val="747802854"/>
                    </a:ext>
                  </a:extLst>
                </a:gridCol>
                <a:gridCol w="881445">
                  <a:extLst>
                    <a:ext uri="{9D8B030D-6E8A-4147-A177-3AD203B41FA5}">
                      <a16:colId xmlns:a16="http://schemas.microsoft.com/office/drawing/2014/main" val="1139231776"/>
                    </a:ext>
                  </a:extLst>
                </a:gridCol>
                <a:gridCol w="657991">
                  <a:extLst>
                    <a:ext uri="{9D8B030D-6E8A-4147-A177-3AD203B41FA5}">
                      <a16:colId xmlns:a16="http://schemas.microsoft.com/office/drawing/2014/main" val="4211836838"/>
                    </a:ext>
                  </a:extLst>
                </a:gridCol>
                <a:gridCol w="737276">
                  <a:extLst>
                    <a:ext uri="{9D8B030D-6E8A-4147-A177-3AD203B41FA5}">
                      <a16:colId xmlns:a16="http://schemas.microsoft.com/office/drawing/2014/main" val="3132216539"/>
                    </a:ext>
                  </a:extLst>
                </a:gridCol>
                <a:gridCol w="687726">
                  <a:extLst>
                    <a:ext uri="{9D8B030D-6E8A-4147-A177-3AD203B41FA5}">
                      <a16:colId xmlns:a16="http://schemas.microsoft.com/office/drawing/2014/main" val="2662826977"/>
                    </a:ext>
                  </a:extLst>
                </a:gridCol>
                <a:gridCol w="657218">
                  <a:extLst>
                    <a:ext uri="{9D8B030D-6E8A-4147-A177-3AD203B41FA5}">
                      <a16:colId xmlns:a16="http://schemas.microsoft.com/office/drawing/2014/main" val="2410367071"/>
                    </a:ext>
                  </a:extLst>
                </a:gridCol>
                <a:gridCol w="657991">
                  <a:extLst>
                    <a:ext uri="{9D8B030D-6E8A-4147-A177-3AD203B41FA5}">
                      <a16:colId xmlns:a16="http://schemas.microsoft.com/office/drawing/2014/main" val="1807213846"/>
                    </a:ext>
                  </a:extLst>
                </a:gridCol>
                <a:gridCol w="767011">
                  <a:extLst>
                    <a:ext uri="{9D8B030D-6E8A-4147-A177-3AD203B41FA5}">
                      <a16:colId xmlns:a16="http://schemas.microsoft.com/office/drawing/2014/main" val="2760382227"/>
                    </a:ext>
                  </a:extLst>
                </a:gridCol>
                <a:gridCol w="767011">
                  <a:extLst>
                    <a:ext uri="{9D8B030D-6E8A-4147-A177-3AD203B41FA5}">
                      <a16:colId xmlns:a16="http://schemas.microsoft.com/office/drawing/2014/main" val="1804244065"/>
                    </a:ext>
                  </a:extLst>
                </a:gridCol>
                <a:gridCol w="927539">
                  <a:extLst>
                    <a:ext uri="{9D8B030D-6E8A-4147-A177-3AD203B41FA5}">
                      <a16:colId xmlns:a16="http://schemas.microsoft.com/office/drawing/2014/main" val="11032875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424853598"/>
                    </a:ext>
                  </a:extLst>
                </a:gridCol>
                <a:gridCol w="1080119">
                  <a:extLst>
                    <a:ext uri="{9D8B030D-6E8A-4147-A177-3AD203B41FA5}">
                      <a16:colId xmlns:a16="http://schemas.microsoft.com/office/drawing/2014/main" val="3150418806"/>
                    </a:ext>
                  </a:extLst>
                </a:gridCol>
              </a:tblGrid>
              <a:tr h="7372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ОО</a:t>
                      </a:r>
                      <a:b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</a:b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(филиалы)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8575" marR="2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 кл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8575" marR="2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 кл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8575" marR="2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 кл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8575" marR="2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 кл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8575" marR="2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 кл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8575" marR="2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 кл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8575" marR="2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 кл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8575" marR="2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 кл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8575" marR="2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 кл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8575" marR="2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 кл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8575" marR="2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Итого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8575" marR="2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2371605"/>
                  </a:ext>
                </a:extLst>
              </a:tr>
              <a:tr h="7372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Беркутская</a:t>
                      </a: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СОШ </a:t>
                      </a:r>
                      <a:b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</a:b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 четверть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8575" marR="2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35</a:t>
                      </a:r>
                    </a:p>
                  </a:txBody>
                  <a:tcPr marL="28575" marR="2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41</a:t>
                      </a:r>
                    </a:p>
                  </a:txBody>
                  <a:tcPr marL="28575" marR="2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33</a:t>
                      </a:r>
                    </a:p>
                  </a:txBody>
                  <a:tcPr marL="28575" marR="2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33</a:t>
                      </a:r>
                    </a:p>
                  </a:txBody>
                  <a:tcPr marL="28575" marR="2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40</a:t>
                      </a:r>
                    </a:p>
                  </a:txBody>
                  <a:tcPr marL="28575" marR="2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47</a:t>
                      </a:r>
                    </a:p>
                  </a:txBody>
                  <a:tcPr marL="28575" marR="2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37</a:t>
                      </a:r>
                    </a:p>
                  </a:txBody>
                  <a:tcPr marL="28575" marR="2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41</a:t>
                      </a:r>
                    </a:p>
                  </a:txBody>
                  <a:tcPr marL="28575" marR="2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</a:p>
                  </a:txBody>
                  <a:tcPr marL="28575" marR="2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</a:p>
                  </a:txBody>
                  <a:tcPr marL="28575" marR="2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37/41</a:t>
                      </a:r>
                    </a:p>
                  </a:txBody>
                  <a:tcPr marL="28575" marR="2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7318363"/>
                  </a:ext>
                </a:extLst>
              </a:tr>
              <a:tr h="7372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Зиновская</a:t>
                      </a: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СОШ</a:t>
                      </a:r>
                      <a:b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</a:b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 четверть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8575" marR="2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35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50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42,9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35,3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52,9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50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21,4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40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</a:p>
                  </a:txBody>
                  <a:tcPr marL="28575" marR="2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41,5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9426714"/>
                  </a:ext>
                </a:extLst>
              </a:tr>
              <a:tr h="7372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Южная СОШ</a:t>
                      </a:r>
                      <a:b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</a:b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 четверть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8575" marR="2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75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80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702419"/>
                  </a:ext>
                </a:extLst>
              </a:tr>
              <a:tr h="7372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Яровская</a:t>
                      </a: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СОШ</a:t>
                      </a:r>
                      <a:b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</a:b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 четверть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8575" marR="2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38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80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63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69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67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67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63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40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52,5</a:t>
                      </a:r>
                    </a:p>
                  </a:txBody>
                  <a:tcPr marL="28575" marR="2857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965393"/>
                  </a:ext>
                </a:extLst>
              </a:tr>
              <a:tr h="7372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ИТОГО по школе (</a:t>
                      </a:r>
                      <a:r>
                        <a:rPr lang="ru-RU" sz="24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юрлицу</a:t>
                      </a: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) 1 </a:t>
                      </a:r>
                      <a:r>
                        <a:rPr lang="ru-RU" sz="24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четв</a:t>
                      </a: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8575" marR="28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37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8575" marR="285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57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8575" marR="285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59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8575" marR="285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45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8575" marR="285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53,3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8575" marR="285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54,6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8575" marR="285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40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8575" marR="285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40</a:t>
                      </a:r>
                      <a:endParaRPr lang="ru-RU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8575" marR="285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575" marR="285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4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8575" marR="285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55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8575" marR="28575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2174525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767408" y="260648"/>
            <a:ext cx="10654583" cy="6192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Качество по классам 1 четверть 2025-2026 учебного года</a:t>
            </a:r>
            <a:endParaRPr lang="ru-RU" sz="32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3747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80662" y="0"/>
            <a:ext cx="11911338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914423">
              <a:tabLst>
                <a:tab pos="457212" algn="l"/>
              </a:tabLst>
              <a:defRPr/>
            </a:pP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Система работы с одаренными детьми: итоги школьного этапа ВСОШ. </a:t>
            </a:r>
          </a:p>
          <a:p>
            <a:pPr algn="ctr" defTabSz="914423">
              <a:tabLst>
                <a:tab pos="457212" algn="l"/>
              </a:tabLst>
              <a:defRPr/>
            </a:pP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Организация участия в муниципальном этапе </a:t>
            </a:r>
          </a:p>
          <a:p>
            <a:pPr algn="ctr" defTabSz="914423">
              <a:tabLst>
                <a:tab pos="457212" algn="l"/>
              </a:tabLst>
              <a:defRPr/>
            </a:pP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Всероссийской олимпиады школьников.</a:t>
            </a:r>
            <a:endParaRPr lang="ru-RU" sz="2800" b="1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5118174"/>
              </p:ext>
            </p:extLst>
          </p:nvPr>
        </p:nvGraphicFramePr>
        <p:xfrm>
          <a:off x="551384" y="1357161"/>
          <a:ext cx="10513167" cy="5097046"/>
        </p:xfrm>
        <a:graphic>
          <a:graphicData uri="http://schemas.openxmlformats.org/drawingml/2006/table">
            <a:tbl>
              <a:tblPr/>
              <a:tblGrid>
                <a:gridCol w="3257601">
                  <a:extLst>
                    <a:ext uri="{9D8B030D-6E8A-4147-A177-3AD203B41FA5}">
                      <a16:colId xmlns:a16="http://schemas.microsoft.com/office/drawing/2014/main" val="3810003662"/>
                    </a:ext>
                  </a:extLst>
                </a:gridCol>
                <a:gridCol w="2665310">
                  <a:extLst>
                    <a:ext uri="{9D8B030D-6E8A-4147-A177-3AD203B41FA5}">
                      <a16:colId xmlns:a16="http://schemas.microsoft.com/office/drawing/2014/main" val="3079055920"/>
                    </a:ext>
                  </a:extLst>
                </a:gridCol>
                <a:gridCol w="2221092">
                  <a:extLst>
                    <a:ext uri="{9D8B030D-6E8A-4147-A177-3AD203B41FA5}">
                      <a16:colId xmlns:a16="http://schemas.microsoft.com/office/drawing/2014/main" val="2329069537"/>
                    </a:ext>
                  </a:extLst>
                </a:gridCol>
                <a:gridCol w="2369164">
                  <a:extLst>
                    <a:ext uri="{9D8B030D-6E8A-4147-A177-3AD203B41FA5}">
                      <a16:colId xmlns:a16="http://schemas.microsoft.com/office/drawing/2014/main" val="116322435"/>
                    </a:ext>
                  </a:extLst>
                </a:gridCol>
              </a:tblGrid>
              <a:tr h="1111637"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kern="1200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Школа </a:t>
                      </a:r>
                      <a:endParaRPr lang="ru-RU" sz="2400" b="1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обучающихся</a:t>
                      </a:r>
                    </a:p>
                    <a:p>
                      <a:pPr algn="ctr"/>
                      <a:r>
                        <a:rPr lang="ru-RU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4-11 классы</a:t>
                      </a:r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235" marR="31235" marT="578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Всего принявших участие</a:t>
                      </a:r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235" marR="31235" marT="578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r>
                        <a:rPr lang="ru-RU" sz="24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зарегистрированных</a:t>
                      </a:r>
                      <a:endParaRPr lang="ru-RU" sz="2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235" marR="31235" marT="578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5433440"/>
                  </a:ext>
                </a:extLst>
              </a:tr>
              <a:tr h="871413"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700" b="1" kern="120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Беркутская СОШ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121</a:t>
                      </a:r>
                      <a:endParaRPr lang="ru-RU" sz="2800" dirty="0"/>
                    </a:p>
                  </a:txBody>
                  <a:tcPr marL="31235" marR="31235" marT="578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140</a:t>
                      </a:r>
                      <a:endParaRPr lang="ru-RU" sz="2800" dirty="0"/>
                    </a:p>
                  </a:txBody>
                  <a:tcPr marL="31235" marR="31235" marT="578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100</a:t>
                      </a:r>
                      <a:endParaRPr lang="ru-RU" sz="2800" dirty="0"/>
                    </a:p>
                  </a:txBody>
                  <a:tcPr marL="31235" marR="31235" marT="578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1117585"/>
                  </a:ext>
                </a:extLst>
              </a:tr>
              <a:tr h="871413"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700" b="1" kern="120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Зиновская СОШ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100</a:t>
                      </a:r>
                      <a:endParaRPr lang="ru-RU" sz="2800" dirty="0"/>
                    </a:p>
                  </a:txBody>
                  <a:tcPr marL="31235" marR="31235" marT="578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104</a:t>
                      </a:r>
                      <a:endParaRPr lang="ru-RU" sz="2800" dirty="0"/>
                    </a:p>
                  </a:txBody>
                  <a:tcPr marL="31235" marR="31235" marT="578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100</a:t>
                      </a:r>
                      <a:endParaRPr lang="ru-RU" sz="2800" dirty="0"/>
                    </a:p>
                  </a:txBody>
                  <a:tcPr marL="31235" marR="31235" marT="578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1562592"/>
                  </a:ext>
                </a:extLst>
              </a:tr>
              <a:tr h="871413"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700" b="1" kern="120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Южная СОШ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1</a:t>
                      </a:r>
                      <a:endParaRPr lang="ru-RU" sz="2800" dirty="0"/>
                    </a:p>
                  </a:txBody>
                  <a:tcPr marL="31235" marR="31235" marT="578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2</a:t>
                      </a:r>
                      <a:endParaRPr lang="ru-RU" sz="2800" dirty="0"/>
                    </a:p>
                  </a:txBody>
                  <a:tcPr marL="31235" marR="31235" marT="578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100</a:t>
                      </a:r>
                      <a:endParaRPr lang="ru-RU" sz="2800" dirty="0"/>
                    </a:p>
                  </a:txBody>
                  <a:tcPr marL="31235" marR="31235" marT="578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248407"/>
                  </a:ext>
                </a:extLst>
              </a:tr>
              <a:tr h="871413"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700" b="1" kern="120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Яровская СОШ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72</a:t>
                      </a:r>
                      <a:endParaRPr lang="ru-RU" sz="2800" dirty="0"/>
                    </a:p>
                  </a:txBody>
                  <a:tcPr marL="31235" marR="31235" marT="578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76</a:t>
                      </a:r>
                      <a:endParaRPr lang="ru-RU" sz="2800" dirty="0"/>
                    </a:p>
                  </a:txBody>
                  <a:tcPr marL="31235" marR="31235" marT="578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100</a:t>
                      </a:r>
                      <a:endParaRPr lang="ru-RU" sz="2800" dirty="0"/>
                    </a:p>
                  </a:txBody>
                  <a:tcPr marL="31235" marR="31235" marT="578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3421039"/>
                  </a:ext>
                </a:extLst>
              </a:tr>
              <a:tr h="499757"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700" b="1" kern="12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Юр.лицо</a:t>
                      </a:r>
                      <a:endParaRPr lang="ru-RU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294</a:t>
                      </a:r>
                      <a:endParaRPr lang="ru-RU" sz="2800" dirty="0"/>
                    </a:p>
                  </a:txBody>
                  <a:tcPr marL="31235" marR="31235" marT="578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800" baseline="0" dirty="0" smtClean="0"/>
                        <a:t> 322</a:t>
                      </a:r>
                      <a:r>
                        <a:rPr lang="ru-RU" sz="2800" dirty="0" smtClean="0"/>
                        <a:t>                      100</a:t>
                      </a:r>
                      <a:endParaRPr lang="ru-RU" sz="2800" dirty="0"/>
                    </a:p>
                  </a:txBody>
                  <a:tcPr marL="31235" marR="31235" marT="578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05376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824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Прямоугольник 2"/>
          <p:cNvSpPr>
            <a:spLocks noChangeArrowheads="1"/>
          </p:cNvSpPr>
          <p:nvPr/>
        </p:nvSpPr>
        <p:spPr bwMode="auto">
          <a:xfrm>
            <a:off x="1631950" y="1412878"/>
            <a:ext cx="903605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defTabSz="91442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altLang="ru-RU" sz="3600" b="1" dirty="0">
                <a:solidFill>
                  <a:srgbClr val="0070C0"/>
                </a:solidFill>
                <a:cs typeface="Times New Roman" panose="02020603050405020304" pitchFamily="18" charset="0"/>
              </a:rPr>
              <a:t>Система качественной подготовки к ГИА в МАОУ «</a:t>
            </a:r>
            <a:r>
              <a:rPr lang="ru-RU" altLang="ru-RU" sz="3600" b="1" dirty="0" err="1">
                <a:solidFill>
                  <a:srgbClr val="0070C0"/>
                </a:solidFill>
                <a:cs typeface="Times New Roman" panose="02020603050405020304" pitchFamily="18" charset="0"/>
              </a:rPr>
              <a:t>Беркутская</a:t>
            </a:r>
            <a:r>
              <a:rPr lang="ru-RU" altLang="ru-RU" sz="3600" b="1" dirty="0">
                <a:solidFill>
                  <a:srgbClr val="0070C0"/>
                </a:solidFill>
                <a:cs typeface="Times New Roman" panose="02020603050405020304" pitchFamily="18" charset="0"/>
              </a:rPr>
              <a:t> СОШ» </a:t>
            </a:r>
            <a:endParaRPr lang="ru-RU" altLang="ru-RU" sz="36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3151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83432" y="260648"/>
            <a:ext cx="9693615" cy="6192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23">
              <a:lnSpc>
                <a:spcPct val="107000"/>
              </a:lnSpc>
              <a:spcAft>
                <a:spcPts val="800"/>
              </a:spcAft>
              <a:defRPr/>
            </a:pPr>
            <a:r>
              <a:rPr lang="ru-RU" sz="3200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Выбор предметов на ГИА в 2025-2026 учебном году</a:t>
            </a:r>
            <a:endParaRPr lang="ru-RU" sz="32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2862633"/>
              </p:ext>
            </p:extLst>
          </p:nvPr>
        </p:nvGraphicFramePr>
        <p:xfrm>
          <a:off x="263352" y="1052736"/>
          <a:ext cx="11801474" cy="5567768"/>
        </p:xfrm>
        <a:graphic>
          <a:graphicData uri="http://schemas.openxmlformats.org/drawingml/2006/table">
            <a:tbl>
              <a:tblPr firstRow="1" firstCol="1" bandRow="1"/>
              <a:tblGrid>
                <a:gridCol w="2880320">
                  <a:extLst>
                    <a:ext uri="{9D8B030D-6E8A-4147-A177-3AD203B41FA5}">
                      <a16:colId xmlns:a16="http://schemas.microsoft.com/office/drawing/2014/main" val="157511317"/>
                    </a:ext>
                  </a:extLst>
                </a:gridCol>
                <a:gridCol w="3077568">
                  <a:extLst>
                    <a:ext uri="{9D8B030D-6E8A-4147-A177-3AD203B41FA5}">
                      <a16:colId xmlns:a16="http://schemas.microsoft.com/office/drawing/2014/main" val="2800882228"/>
                    </a:ext>
                  </a:extLst>
                </a:gridCol>
                <a:gridCol w="5843586">
                  <a:extLst>
                    <a:ext uri="{9D8B030D-6E8A-4147-A177-3AD203B41FA5}">
                      <a16:colId xmlns:a16="http://schemas.microsoft.com/office/drawing/2014/main" val="2933653444"/>
                    </a:ext>
                  </a:extLst>
                </a:gridCol>
              </a:tblGrid>
              <a:tr h="458629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Школа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9212074"/>
                  </a:ext>
                </a:extLst>
              </a:tr>
              <a:tr h="4586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 класс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Выбор предметов, человек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8294671"/>
                  </a:ext>
                </a:extLst>
              </a:tr>
              <a:tr h="9172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Беркутская СОШ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География-17 </a:t>
                      </a: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r>
                        <a:rPr lang="ru-RU" sz="28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-7 чел.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241352"/>
                  </a:ext>
                </a:extLst>
              </a:tr>
              <a:tr h="13758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Зиновская СОШ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География-13 </a:t>
                      </a: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Обществознание-1 </a:t>
                      </a: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Биология-1</a:t>
                      </a:r>
                      <a:r>
                        <a:rPr lang="ru-RU" sz="28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1233108"/>
                  </a:ext>
                </a:extLst>
              </a:tr>
              <a:tr h="18345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Яровская СОШ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География-</a:t>
                      </a:r>
                      <a:r>
                        <a:rPr lang="ru-RU" sz="28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10</a:t>
                      </a:r>
                      <a:r>
                        <a:rPr lang="ru-RU" sz="2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Обществознание-2 </a:t>
                      </a: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Биология-1 </a:t>
                      </a: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Информатика-7 </a:t>
                      </a:r>
                      <a:r>
                        <a:rPr lang="ru-RU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2331665"/>
                  </a:ext>
                </a:extLst>
              </a:tr>
              <a:tr h="52285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32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итого </a:t>
                      </a:r>
                      <a:endParaRPr lang="ru-RU" sz="3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3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7476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5037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01602" y="257680"/>
            <a:ext cx="8503098" cy="5533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23">
              <a:lnSpc>
                <a:spcPct val="107000"/>
              </a:lnSpc>
              <a:spcAft>
                <a:spcPts val="800"/>
              </a:spcAft>
              <a:defRPr/>
            </a:pPr>
            <a:r>
              <a:rPr lang="ru-RU" sz="2800" b="1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Выбор предметов на ГИА в 2025-2026 учебном году</a:t>
            </a:r>
            <a:endParaRPr lang="ru-RU" sz="2800" dirty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2250969"/>
              </p:ext>
            </p:extLst>
          </p:nvPr>
        </p:nvGraphicFramePr>
        <p:xfrm>
          <a:off x="247650" y="1037325"/>
          <a:ext cx="11325226" cy="4358435"/>
        </p:xfrm>
        <a:graphic>
          <a:graphicData uri="http://schemas.openxmlformats.org/drawingml/2006/table">
            <a:tbl>
              <a:tblPr firstRow="1" firstCol="1" bandRow="1"/>
              <a:tblGrid>
                <a:gridCol w="2485168">
                  <a:extLst>
                    <a:ext uri="{9D8B030D-6E8A-4147-A177-3AD203B41FA5}">
                      <a16:colId xmlns:a16="http://schemas.microsoft.com/office/drawing/2014/main" val="2928120351"/>
                    </a:ext>
                  </a:extLst>
                </a:gridCol>
                <a:gridCol w="4420029">
                  <a:extLst>
                    <a:ext uri="{9D8B030D-6E8A-4147-A177-3AD203B41FA5}">
                      <a16:colId xmlns:a16="http://schemas.microsoft.com/office/drawing/2014/main" val="4223133257"/>
                    </a:ext>
                  </a:extLst>
                </a:gridCol>
                <a:gridCol w="4420029">
                  <a:extLst>
                    <a:ext uri="{9D8B030D-6E8A-4147-A177-3AD203B41FA5}">
                      <a16:colId xmlns:a16="http://schemas.microsoft.com/office/drawing/2014/main" val="1197225673"/>
                    </a:ext>
                  </a:extLst>
                </a:gridCol>
              </a:tblGrid>
              <a:tr h="458629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Школа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392824"/>
                  </a:ext>
                </a:extLst>
              </a:tr>
              <a:tr h="4586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 класс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8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Выбор предметов</a:t>
                      </a:r>
                      <a:endParaRPr lang="ru-RU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6271884"/>
                  </a:ext>
                </a:extLst>
              </a:tr>
              <a:tr h="15776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Беркутская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СОШ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Профильная </a:t>
                      </a:r>
                      <a:r>
                        <a:rPr lang="ru-RU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математика-1 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чел.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География- 1чел.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История- 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чел.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Обществознание -1 чел.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0207748"/>
                  </a:ext>
                </a:extLst>
              </a:tr>
              <a:tr h="3944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Зиновская СОШ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32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0885933"/>
                  </a:ext>
                </a:extLst>
              </a:tr>
              <a:tr h="7888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Яровская СОШ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2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Обществознани</a:t>
                      </a:r>
                      <a:r>
                        <a:rPr lang="ru-RU" sz="2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 чел.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Иностранный</a:t>
                      </a:r>
                      <a:r>
                        <a:rPr lang="ru-RU" sz="2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язык-1 чел.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820092"/>
                  </a:ext>
                </a:extLst>
              </a:tr>
              <a:tr h="58705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3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7631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1352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416" y="1916832"/>
            <a:ext cx="10515600" cy="1325563"/>
          </a:xfrm>
        </p:spPr>
        <p:txBody>
          <a:bodyPr/>
          <a:lstStyle/>
          <a:p>
            <a:r>
              <a:rPr lang="ru-RU" b="1" dirty="0" smtClean="0"/>
              <a:t>Притча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208690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4" y="365125"/>
            <a:ext cx="10515600" cy="3063875"/>
          </a:xfrm>
        </p:spPr>
        <p:txBody>
          <a:bodyPr>
            <a:normAutofit/>
          </a:bodyPr>
          <a:lstStyle/>
          <a:p>
            <a:pPr algn="ctr"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От ВШК к достижению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планируемых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результатов</a:t>
            </a:r>
            <a:r>
              <a:rPr lang="ru-RU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2992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От анализа – к наполнению плана ВШК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838200" y="1614618"/>
            <a:ext cx="10515600" cy="4562347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                                                                    итоги ГИА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Анализируем                                          итоги ВПР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                                                                     итоги контрольных  работ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                                                      итоги успеваемости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                                                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                                                      контингент     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                                                     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                                                       </a:t>
            </a:r>
            <a:endParaRPr lang="ru-RU" dirty="0"/>
          </a:p>
        </p:txBody>
      </p:sp>
      <p:cxnSp>
        <p:nvCxnSpPr>
          <p:cNvPr id="7" name="Прямая со стрелкой 6"/>
          <p:cNvCxnSpPr/>
          <p:nvPr/>
        </p:nvCxnSpPr>
        <p:spPr>
          <a:xfrm flipV="1">
            <a:off x="3278659" y="2809103"/>
            <a:ext cx="24714" cy="82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V="1">
            <a:off x="2998573" y="2084173"/>
            <a:ext cx="2553730" cy="8484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2982097" y="2940179"/>
            <a:ext cx="238897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2998573" y="2932670"/>
            <a:ext cx="2496065" cy="8567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2982097" y="2940179"/>
            <a:ext cx="2570206" cy="15906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2990335" y="2947689"/>
            <a:ext cx="2561968" cy="23574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3844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0704" y="116632"/>
            <a:ext cx="119286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358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1344" y="-2299"/>
            <a:ext cx="11809312" cy="6947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just">
              <a:spcAft>
                <a:spcPts val="0"/>
              </a:spcAft>
            </a:pP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1 раздел </a:t>
            </a:r>
            <a:r>
              <a:rPr lang="ru-RU" sz="28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ВШК: </a:t>
            </a: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«Качество условий, обеспечивающих образовательную деятельность</a:t>
            </a:r>
            <a:r>
              <a:rPr lang="ru-RU" sz="28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»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контингент обучающихся;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кадровое </a:t>
            </a:r>
            <a:r>
              <a:rPr lang="ru-RU" sz="2800" dirty="0" smtClean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обеспечение (повышение квалификации, аттестация); 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материально-техническое обеспечение;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информационно-развивающая среда;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санитарно-гигиенические </a:t>
            </a:r>
            <a:r>
              <a:rPr lang="ru-RU" sz="2800" dirty="0" smtClean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условия;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организация питания;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психолого-педагогические условия;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безопасность условий;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общественно-государственное управление </a:t>
            </a:r>
            <a:r>
              <a:rPr lang="ru-RU" sz="2800" dirty="0" smtClean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(управляющий совет </a:t>
            </a:r>
            <a:r>
              <a:rPr lang="ru-RU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школы, педагогический совет, родительские комитеты, ученическое </a:t>
            </a:r>
            <a:r>
              <a:rPr lang="ru-RU" sz="2800" dirty="0" smtClean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самоуправление);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документооборот и нормативно-правовое обеспечение;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0"/>
              </a:spcAft>
            </a:pP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1424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5360" y="188640"/>
            <a:ext cx="11665296" cy="5103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just">
              <a:spcAft>
                <a:spcPts val="0"/>
              </a:spcAft>
            </a:pP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2 раздел </a:t>
            </a:r>
            <a:r>
              <a:rPr lang="ru-RU" sz="28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ВШК: «Качество </a:t>
            </a: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</a:rPr>
              <a:t>образовательного процесса</a:t>
            </a:r>
            <a:endParaRPr lang="ru-RU" sz="2800" dirty="0"/>
          </a:p>
          <a:p>
            <a:pPr indent="540385" algn="just">
              <a:spcAft>
                <a:spcPts val="0"/>
              </a:spcAft>
            </a:pPr>
            <a:r>
              <a:rPr lang="ru-RU" sz="2800" dirty="0"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endParaRPr lang="ru-RU" sz="2800" dirty="0"/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основные образовательные программы и программы внеурочной деятельности;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дополнительные образовательные программы;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реализация учебных планов и рабочих программ;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качество уроков и индивидуальной работы с обучающимися;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качество элективных курсов по выбору;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удовлетворённость учеников и родителей уровнем преподавания;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качество воспитательной работы;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качество внеурочной деятельности.</a:t>
            </a:r>
            <a:endParaRPr lang="ru-RU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6881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1344" y="11517"/>
            <a:ext cx="11809312" cy="55944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just">
              <a:lnSpc>
                <a:spcPct val="107000"/>
              </a:lnSpc>
              <a:spcAft>
                <a:spcPts val="0"/>
              </a:spcAft>
            </a:pP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раздел </a:t>
            </a:r>
            <a:r>
              <a:rPr lang="ru-RU" sz="28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ВШК: «Качество </a:t>
            </a: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образовательных результатов». 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предметные результаты обучения (включая внутреннюю и внешнюю диагностики, в том числе ГИА обучающихся 9, 11 классов);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8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метапредметные</a:t>
            </a:r>
            <a:r>
              <a:rPr lang="ru-RU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результаты обучения (включая внутреннюю и внешнюю диагностики);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личностные результаты (включая показатели социализации обучающихся); 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профориентация и самоопределение обучающихся;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достижения обучающихся и педагогов в конкурсах, соревнованиях, олимпиадах;</a:t>
            </a:r>
            <a:endParaRPr lang="ru-RU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8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здоровье обучающихся (динамика</a:t>
            </a:r>
            <a:r>
              <a:rPr lang="ru-RU" sz="2800" dirty="0" smtClean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);</a:t>
            </a:r>
            <a:endParaRPr lang="ru-RU" sz="2800" dirty="0" smtClean="0"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2800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удовлетворённость </a:t>
            </a:r>
            <a:r>
              <a:rPr lang="ru-RU" sz="2800" dirty="0">
                <a:latin typeface="Times New Roman" panose="02020603050405020304" pitchFamily="18" charset="0"/>
                <a:ea typeface="SimSun" panose="02010600030101010101" pitchFamily="2" charset="-122"/>
              </a:rPr>
              <a:t>родителей качеством образовательных результатов.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341856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026TGp">
  <a:themeElements>
    <a:clrScheme name="F026TGp 1">
      <a:dk1>
        <a:srgbClr val="000066"/>
      </a:dk1>
      <a:lt1>
        <a:srgbClr val="FFFFFF"/>
      </a:lt1>
      <a:dk2>
        <a:srgbClr val="175B5B"/>
      </a:dk2>
      <a:lt2>
        <a:srgbClr val="DDDDDD"/>
      </a:lt2>
      <a:accent1>
        <a:srgbClr val="CBB61D"/>
      </a:accent1>
      <a:accent2>
        <a:srgbClr val="6CA5D8"/>
      </a:accent2>
      <a:accent3>
        <a:srgbClr val="FFFFFF"/>
      </a:accent3>
      <a:accent4>
        <a:srgbClr val="000056"/>
      </a:accent4>
      <a:accent5>
        <a:srgbClr val="E2D7AB"/>
      </a:accent5>
      <a:accent6>
        <a:srgbClr val="6195C4"/>
      </a:accent6>
      <a:hlink>
        <a:srgbClr val="5D4BC7"/>
      </a:hlink>
      <a:folHlink>
        <a:srgbClr val="878FA5"/>
      </a:folHlink>
    </a:clrScheme>
    <a:fontScheme name="F026TGp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F026TGp 1">
        <a:dk1>
          <a:srgbClr val="000066"/>
        </a:dk1>
        <a:lt1>
          <a:srgbClr val="FFFFFF"/>
        </a:lt1>
        <a:dk2>
          <a:srgbClr val="175B5B"/>
        </a:dk2>
        <a:lt2>
          <a:srgbClr val="DDDDDD"/>
        </a:lt2>
        <a:accent1>
          <a:srgbClr val="CBB61D"/>
        </a:accent1>
        <a:accent2>
          <a:srgbClr val="6CA5D8"/>
        </a:accent2>
        <a:accent3>
          <a:srgbClr val="FFFFFF"/>
        </a:accent3>
        <a:accent4>
          <a:srgbClr val="000056"/>
        </a:accent4>
        <a:accent5>
          <a:srgbClr val="E2D7AB"/>
        </a:accent5>
        <a:accent6>
          <a:srgbClr val="6195C4"/>
        </a:accent6>
        <a:hlink>
          <a:srgbClr val="5D4BC7"/>
        </a:hlink>
        <a:folHlink>
          <a:srgbClr val="878FA5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026TGp 2">
        <a:dk1>
          <a:srgbClr val="333333"/>
        </a:dk1>
        <a:lt1>
          <a:srgbClr val="FFFFFF"/>
        </a:lt1>
        <a:dk2>
          <a:srgbClr val="003366"/>
        </a:dk2>
        <a:lt2>
          <a:srgbClr val="B2B2B2"/>
        </a:lt2>
        <a:accent1>
          <a:srgbClr val="3C96C8"/>
        </a:accent1>
        <a:accent2>
          <a:srgbClr val="E2AF52"/>
        </a:accent2>
        <a:accent3>
          <a:srgbClr val="FFFFFF"/>
        </a:accent3>
        <a:accent4>
          <a:srgbClr val="2A2A2A"/>
        </a:accent4>
        <a:accent5>
          <a:srgbClr val="AFC9E0"/>
        </a:accent5>
        <a:accent6>
          <a:srgbClr val="CD9E49"/>
        </a:accent6>
        <a:hlink>
          <a:srgbClr val="576CD5"/>
        </a:hlink>
        <a:folHlink>
          <a:srgbClr val="6EBCB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026TGp 3">
        <a:dk1>
          <a:srgbClr val="000000"/>
        </a:dk1>
        <a:lt1>
          <a:srgbClr val="FFFFFF"/>
        </a:lt1>
        <a:dk2>
          <a:srgbClr val="000066"/>
        </a:dk2>
        <a:lt2>
          <a:srgbClr val="DDDDDD"/>
        </a:lt2>
        <a:accent1>
          <a:srgbClr val="E47F6E"/>
        </a:accent1>
        <a:accent2>
          <a:srgbClr val="00CC99"/>
        </a:accent2>
        <a:accent3>
          <a:srgbClr val="FFFFFF"/>
        </a:accent3>
        <a:accent4>
          <a:srgbClr val="000000"/>
        </a:accent4>
        <a:accent5>
          <a:srgbClr val="EFC0BA"/>
        </a:accent5>
        <a:accent6>
          <a:srgbClr val="00B98A"/>
        </a:accent6>
        <a:hlink>
          <a:srgbClr val="7648EA"/>
        </a:hlink>
        <a:folHlink>
          <a:srgbClr val="6E96D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14540</TotalTime>
  <Words>751</Words>
  <Application>Microsoft Office PowerPoint</Application>
  <PresentationFormat>Широкоэкранный</PresentationFormat>
  <Paragraphs>369</Paragraphs>
  <Slides>16</Slides>
  <Notes>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13</vt:i4>
      </vt:variant>
      <vt:variant>
        <vt:lpstr>Тема</vt:lpstr>
      </vt:variant>
      <vt:variant>
        <vt:i4>5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35" baseType="lpstr">
      <vt:lpstr>SimSun</vt:lpstr>
      <vt:lpstr>Arial</vt:lpstr>
      <vt:lpstr>Arial Narrow</vt:lpstr>
      <vt:lpstr>Calibri</vt:lpstr>
      <vt:lpstr>Calibri Light</vt:lpstr>
      <vt:lpstr>DejaVu Sans</vt:lpstr>
      <vt:lpstr>DengXian</vt:lpstr>
      <vt:lpstr>Segoe UI</vt:lpstr>
      <vt:lpstr>Segoe UI Semibold</vt:lpstr>
      <vt:lpstr>Symbol</vt:lpstr>
      <vt:lpstr>Times New Roman</vt:lpstr>
      <vt:lpstr>Verdana</vt:lpstr>
      <vt:lpstr>Wingdings</vt:lpstr>
      <vt:lpstr>F026TGp</vt:lpstr>
      <vt:lpstr>2_Тема Office</vt:lpstr>
      <vt:lpstr>4_Тема Office</vt:lpstr>
      <vt:lpstr>5_Тема Office</vt:lpstr>
      <vt:lpstr>Тема Office</vt:lpstr>
      <vt:lpstr>Image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Притча</vt:lpstr>
      <vt:lpstr>От ВШК к достижению  планируемых результатов </vt:lpstr>
      <vt:lpstr>      От анализа – к наполнению плана ВШК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Статус задач по созданию кампуса наименование университета</dc:title>
  <dc:subject/>
  <dc:creator>User</dc:creator>
  <dc:description/>
  <cp:lastModifiedBy>Завуч</cp:lastModifiedBy>
  <cp:revision>1248</cp:revision>
  <cp:lastPrinted>2024-08-14T06:25:48Z</cp:lastPrinted>
  <dcterms:created xsi:type="dcterms:W3CDTF">2023-01-18T07:19:25Z</dcterms:created>
  <dcterms:modified xsi:type="dcterms:W3CDTF">2026-01-30T07:34:26Z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Широкоэкранный</vt:lpwstr>
  </property>
  <property fmtid="{D5CDD505-2E9C-101B-9397-08002B2CF9AE}" pid="3" name="Slides">
    <vt:r8>8</vt:r8>
  </property>
</Properties>
</file>